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6"/>
  </p:notesMasterIdLst>
  <p:sldIdLst>
    <p:sldId id="256" r:id="rId2"/>
    <p:sldId id="313" r:id="rId3"/>
    <p:sldId id="315" r:id="rId4"/>
    <p:sldId id="327" r:id="rId5"/>
    <p:sldId id="263" r:id="rId6"/>
    <p:sldId id="316" r:id="rId7"/>
    <p:sldId id="260" r:id="rId8"/>
    <p:sldId id="325" r:id="rId9"/>
    <p:sldId id="328" r:id="rId10"/>
    <p:sldId id="317" r:id="rId11"/>
    <p:sldId id="261" r:id="rId12"/>
    <p:sldId id="318" r:id="rId13"/>
    <p:sldId id="337" r:id="rId14"/>
    <p:sldId id="322" r:id="rId15"/>
    <p:sldId id="338" r:id="rId16"/>
    <p:sldId id="323" r:id="rId17"/>
    <p:sldId id="324" r:id="rId18"/>
    <p:sldId id="268" r:id="rId19"/>
    <p:sldId id="272" r:id="rId20"/>
    <p:sldId id="267" r:id="rId21"/>
    <p:sldId id="273" r:id="rId22"/>
    <p:sldId id="280" r:id="rId23"/>
    <p:sldId id="281" r:id="rId24"/>
    <p:sldId id="288" r:id="rId25"/>
    <p:sldId id="329" r:id="rId26"/>
    <p:sldId id="320" r:id="rId27"/>
    <p:sldId id="330" r:id="rId28"/>
    <p:sldId id="339" r:id="rId29"/>
    <p:sldId id="335" r:id="rId30"/>
    <p:sldId id="331" r:id="rId31"/>
    <p:sldId id="340" r:id="rId32"/>
    <p:sldId id="334" r:id="rId33"/>
    <p:sldId id="341" r:id="rId34"/>
    <p:sldId id="292" r:id="rId35"/>
  </p:sldIdLst>
  <p:sldSz cx="9144000" cy="5143500" type="screen16x9"/>
  <p:notesSz cx="6858000" cy="9144000"/>
  <p:embeddedFontLst>
    <p:embeddedFont>
      <p:font typeface="Staatliches" panose="020B0604020202020204" charset="0"/>
      <p:regular r:id="rId37"/>
    </p:embeddedFont>
    <p:embeddedFont>
      <p:font typeface="Calibri" panose="020F0502020204030204" pitchFamily="34" charset="0"/>
      <p:regular r:id="rId38"/>
      <p:bold r:id="rId39"/>
      <p:italic r:id="rId40"/>
      <p:boldItalic r:id="rId41"/>
    </p:embeddedFont>
    <p:embeddedFont>
      <p:font typeface="Work Sans SemiBold" panose="020B0604020202020204" charset="0"/>
      <p:regular r:id="rId42"/>
      <p:bold r:id="rId43"/>
      <p:italic r:id="rId44"/>
      <p:boldItalic r:id="rId45"/>
    </p:embeddedFont>
    <p:embeddedFont>
      <p:font typeface="Bebas Neue" panose="020B0604020202020204" charset="0"/>
      <p:regular r:id="rId46"/>
    </p:embeddedFont>
    <p:embeddedFont>
      <p:font typeface="Tahoma" panose="020B0604030504040204" pitchFamily="34" charset="0"/>
      <p:regular r:id="rId47"/>
      <p:bold r:id="rId48"/>
    </p:embeddedFont>
    <p:embeddedFont>
      <p:font typeface="Cairo" panose="020B0604020202020204" charset="-78"/>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1C191B-8C9D-43DE-9069-4EC3A947B4D4}">
  <a:tblStyle styleId="{BA1C191B-8C9D-43DE-9069-4EC3A947B4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2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d9d240c1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d9d240c1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88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smtClean="0"/>
              <a:t>Όταν προκύπτει μια καλή ιδέα, η πρώτη πτυχή που συνήθως αξιολογείται και αναλύεται είναι η οικονομική: έχω αρκετά χρήματα για να μετατρέψω αυτήν την ιδέα σε επιχείρηση;</a:t>
            </a:r>
          </a:p>
          <a:p>
            <a:r>
              <a:rPr lang="el-GR" dirty="0" smtClean="0"/>
              <a:t>Αυτή είναι μια πραγματικά σημαντική ερώτηση και είναι υποχρεωτικό να την κάνετε, γιατί η οικονομική πτυχή είναι ζωτικής σημασίας για την οικοδόμηση μιας επιχείρησης, αλλά δεν είναι μόνο αυτή που πρέπει να αναλύσετε. Στην πραγματικότητα, εάν περιοριστείτε στην αξιολόγηση μόνο αυτής της πτυχής της επιχειρηματικής σας ιδέας, είναι πολύ πιθανό να μην προχωρήσετε στη δημιουργία της επιχείρησης σας.</a:t>
            </a:r>
          </a:p>
          <a:p>
            <a:r>
              <a:rPr lang="el-GR" dirty="0" smtClean="0"/>
              <a:t>Για να καταλάβετε εάν μια επιχειρηματική ιδέα μπορεί πραγματικά να υλοποιηθεί, πρέπει να αξιολογήσετε διάφορες πτυχές. Για να εξετάσετε σωστά όλες τις πτυχές της επιχειρηματικής σας ιδέας, μπορείτε να συντάξετε εργαλεία αξιολόγησης που χρησιμοποιούνται συνήθως από τις εταιρείες για να αξιολογήσουν τη σκοπιμότητα μιας επιχείρησης.</a:t>
            </a:r>
          </a:p>
          <a:p>
            <a:endParaRPr lang="en-US" dirty="0"/>
          </a:p>
        </p:txBody>
      </p:sp>
    </p:spTree>
    <p:extLst>
      <p:ext uri="{BB962C8B-B14F-4D97-AF65-F5344CB8AC3E}">
        <p14:creationId xmlns:p14="http://schemas.microsoft.com/office/powerpoint/2010/main" val="95051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smtClean="0"/>
              <a:t>Ένα χρήσιμο εργαλείο για νεοσύστατες/</a:t>
            </a:r>
            <a:r>
              <a:rPr lang="el-GR" dirty="0" err="1" smtClean="0"/>
              <a:t>startup</a:t>
            </a:r>
            <a:r>
              <a:rPr lang="el-GR" dirty="0" smtClean="0"/>
              <a:t> επιχειρήσεις είναι ο </a:t>
            </a:r>
            <a:r>
              <a:rPr lang="el-GR" b="1" dirty="0" smtClean="0"/>
              <a:t>καμβάς επιχειρηματικού μοντέλου</a:t>
            </a:r>
            <a:r>
              <a:rPr lang="el-GR" dirty="0" smtClean="0"/>
              <a:t> ο οποίος έχει αναπτυχθεί από τον </a:t>
            </a:r>
            <a:r>
              <a:rPr lang="el-GR" dirty="0" err="1" smtClean="0"/>
              <a:t>Alexander</a:t>
            </a:r>
            <a:r>
              <a:rPr lang="el-GR" dirty="0" smtClean="0"/>
              <a:t> </a:t>
            </a:r>
            <a:r>
              <a:rPr lang="el-GR" dirty="0" err="1" smtClean="0"/>
              <a:t>Osterwalder</a:t>
            </a:r>
            <a:r>
              <a:rPr lang="el-GR" dirty="0" smtClean="0"/>
              <a:t>.</a:t>
            </a:r>
          </a:p>
          <a:p>
            <a:r>
              <a:rPr lang="el-GR" dirty="0" smtClean="0"/>
              <a:t>Ο καμβάς επιχειρηματικού μοντέλου είναι ένα στρατηγικό εργαλείο. Έρχεται με τη μορφή ενός γραφικού σχήματος και είναι χρήσιμος για την ανάπτυξη νέων επιχειρηματικών μοντέλων ή την τελειοποίηση των υφιστάμενων. Μια εταιρεία δημιουργεί αξία για τους πελάτες της όταν τους βοηθά να ικανοποιήσουν μια ανάγκη, να εκπληρώσουν μια επιθυμία ή να λύσουν ένα πρόβλημα. Αξιοποιώντας τη λογική της «οπτικής σκέψης», ο καμβάς του επιχειρηματικού μοντέλου δημιουργεί ένα είδος καθολικής γλώσσας: σας επιτρέπει να μοιράζεστε και να απλοποιείτε περίπλοκες έννοιες που επηρεάζουν τη λειτουργία της επιχείρησης, καθιστώντας τις κατανοητές σε όλους.</a:t>
            </a:r>
          </a:p>
          <a:p>
            <a:endParaRPr lang="en-US" dirty="0"/>
          </a:p>
        </p:txBody>
      </p:sp>
    </p:spTree>
    <p:extLst>
      <p:ext uri="{BB962C8B-B14F-4D97-AF65-F5344CB8AC3E}">
        <p14:creationId xmlns:p14="http://schemas.microsoft.com/office/powerpoint/2010/main" val="316841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b2dad8238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7b2dad8238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7b2dad8238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7b2dad8238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7b2dad8238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7b2dad8238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7b349e6ee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7b349e6ee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7b349e6ee3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7b349e6ee3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7b349e6ee3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7b349e6ee3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g7b349e6ee3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8" name="Google Shape;2418;g7b349e6ee3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Σηκώστε</a:t>
            </a:r>
            <a:r>
              <a:rPr lang="el-GR" baseline="0" dirty="0" smtClean="0"/>
              <a:t> τα χέρια σας όσοι είχατε κάποια στιγμή μια επιχειρηματική ιδέα, αλλά δεν είχατε τα κότσια να την επιχειρήστε.. Γιατί; Γιατί η ελληνική κοινωνία μας έχει μάθει να </a:t>
            </a:r>
            <a:r>
              <a:rPr lang="el-GR" baseline="0" dirty="0" err="1" smtClean="0"/>
              <a:t>φοβομάστε</a:t>
            </a:r>
            <a:r>
              <a:rPr lang="el-GR" baseline="0" dirty="0" smtClean="0"/>
              <a:t> τις αποτυχίες. Σήμερα, είμαι εδώ για να σας πω ότι η αποτυχία είναι το απαραίτητο σκαλί για να επιτυχείς. </a:t>
            </a:r>
            <a:r>
              <a:rPr lang="el-GR" dirty="0" smtClean="0"/>
              <a:t>Πολλές νέες επιχειρήσεις αποτυγχάνουν εντός δύο ετών από την έναρξη λειτουργίας τους - το 50% εντός τριών ετών (Business </a:t>
            </a:r>
            <a:r>
              <a:rPr lang="el-GR" dirty="0" err="1" smtClean="0"/>
              <a:t>Wales</a:t>
            </a:r>
            <a:r>
              <a:rPr lang="el-GR" dirty="0" smtClean="0"/>
              <a:t>, 2018).</a:t>
            </a:r>
            <a:r>
              <a:rPr lang="en-US" dirty="0" smtClean="0"/>
              <a:t> </a:t>
            </a:r>
            <a:r>
              <a:rPr lang="el-GR" dirty="0" smtClean="0"/>
              <a:t>Έχετε ακούσει ποτέ για την </a:t>
            </a:r>
            <a:r>
              <a:rPr lang="el-GR" dirty="0" err="1" smtClean="0"/>
              <a:t>Airbnb</a:t>
            </a:r>
            <a:r>
              <a:rPr lang="el-GR" dirty="0" smtClean="0"/>
              <a:t>; Λοιπόν, γνωρίζατε ότι οι ιδρυτές της </a:t>
            </a:r>
            <a:r>
              <a:rPr lang="el-GR" dirty="0" err="1" smtClean="0"/>
              <a:t>Airbnb</a:t>
            </a:r>
            <a:r>
              <a:rPr lang="el-GR" dirty="0" smtClean="0"/>
              <a:t> ξεκίνησαν την επιχείρησή τους νοικιάζοντας στρώματα αέρα στο διαμέρισμά τους; Σωστά, μετέτρεψαν μια τρελή ιδέα σε εταιρεία δισεκατομμυρίων δολαρίων. Και σήμερα, είμαι εδώ για να σας πω πώς μπορείτε να κάνετε το ίδιο!"</a:t>
            </a:r>
            <a:endParaRPr lang="en-US" dirty="0"/>
          </a:p>
        </p:txBody>
      </p:sp>
    </p:spTree>
    <p:extLst>
      <p:ext uri="{BB962C8B-B14F-4D97-AF65-F5344CB8AC3E}">
        <p14:creationId xmlns:p14="http://schemas.microsoft.com/office/powerpoint/2010/main" val="3434917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118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7b2dad823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7b2dad823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79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7b2dad823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7b2dad823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smtClean="0"/>
              <a:t>Ας ξεκινήσουμε με τα βασικά. Πριν βουτήξετε με τα μούτρα στην επιχειρηματική σας ιδέα, είναι ζωτικής σημασίας να αξιολογήσετε τη σκοπιμότητά της. Ποια είναι τα </a:t>
            </a:r>
            <a:r>
              <a:rPr lang="el-GR" dirty="0" err="1" smtClean="0"/>
              <a:t>κινήτρα</a:t>
            </a:r>
            <a:r>
              <a:rPr lang="el-GR" dirty="0" smtClean="0"/>
              <a:t> σας? Δεν θέλετε να επενδύσετε όλο το χρόνο και τα χρήματά σας σε μια ιδέα που κανείς δεν κατανοεί</a:t>
            </a:r>
            <a:r>
              <a:rPr lang="el-GR" baseline="0" dirty="0" smtClean="0"/>
              <a:t> και εσείς δεν θέλετε</a:t>
            </a:r>
            <a:r>
              <a:rPr lang="el-GR" dirty="0" smtClean="0"/>
              <a:t>; Πρέπει</a:t>
            </a:r>
            <a:r>
              <a:rPr lang="el-GR" baseline="0" dirty="0" smtClean="0"/>
              <a:t> να σας ταιριάζει, να προκύπτει από τις ανάγκες σας και να είστε παθιασμένοι για αυτό. </a:t>
            </a:r>
            <a:r>
              <a:rPr lang="el-GR" dirty="0" smtClean="0"/>
              <a:t>Όπως είπε κάποτε ο διάσημος επενδυτής </a:t>
            </a:r>
            <a:r>
              <a:rPr lang="el-GR" dirty="0" err="1" smtClean="0"/>
              <a:t>Warren</a:t>
            </a:r>
            <a:r>
              <a:rPr lang="el-GR" dirty="0" smtClean="0"/>
              <a:t> </a:t>
            </a:r>
            <a:r>
              <a:rPr lang="el-GR" dirty="0" err="1" smtClean="0"/>
              <a:t>Buffet</a:t>
            </a:r>
            <a:r>
              <a:rPr lang="el-GR" dirty="0" smtClean="0"/>
              <a:t>, "Το ρίσκο προέρχεται από το να μην ξέρεις τι κάνεις".</a:t>
            </a:r>
            <a:endParaRPr lang="en-US" dirty="0"/>
          </a:p>
        </p:txBody>
      </p:sp>
    </p:spTree>
    <p:extLst>
      <p:ext uri="{BB962C8B-B14F-4D97-AF65-F5344CB8AC3E}">
        <p14:creationId xmlns:p14="http://schemas.microsoft.com/office/powerpoint/2010/main" val="71692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7b2dad823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7b2dad823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78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cc8cfa50e2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cc8cfa50e2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98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2926700"/>
            <a:ext cx="4287000" cy="865200"/>
          </a:xfrm>
          <a:prstGeom prst="rect">
            <a:avLst/>
          </a:prstGeom>
        </p:spPr>
        <p:txBody>
          <a:bodyPr spcFirstLastPara="1" wrap="square" lIns="0" tIns="0" rIns="0" bIns="0" anchor="ctr" anchorCtr="0">
            <a:noAutofit/>
          </a:bodyPr>
          <a:lstStyle>
            <a:lvl1pPr lvl="0" algn="l">
              <a:lnSpc>
                <a:spcPct val="80000"/>
              </a:lnSpc>
              <a:spcBef>
                <a:spcPts val="0"/>
              </a:spcBef>
              <a:spcAft>
                <a:spcPts val="0"/>
              </a:spcAft>
              <a:buClr>
                <a:srgbClr val="191919"/>
              </a:buClr>
              <a:buSzPts val="5200"/>
              <a:buNone/>
              <a:defRPr sz="6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21" y="3679025"/>
            <a:ext cx="4287000" cy="4758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713125" y="988675"/>
            <a:ext cx="2493000" cy="926700"/>
          </a:xfrm>
          <a:prstGeom prst="rect">
            <a:avLst/>
          </a:prstGeom>
        </p:spPr>
        <p:txBody>
          <a:bodyPr spcFirstLastPara="1" wrap="square" lIns="0" tIns="0" rIns="0" bIns="0" anchor="ctr" anchorCtr="0">
            <a:noAutofit/>
          </a:bodyPr>
          <a:lstStyle>
            <a:lvl1pPr lvl="0" algn="l" rtl="0">
              <a:spcBef>
                <a:spcPts val="0"/>
              </a:spcBef>
              <a:spcAft>
                <a:spcPts val="0"/>
              </a:spcAft>
              <a:buClr>
                <a:srgbClr val="191919"/>
              </a:buClr>
              <a:buSzPts val="5200"/>
              <a:buNone/>
              <a:defRPr sz="8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123371" y="3705937"/>
            <a:ext cx="932693" cy="1513429"/>
            <a:chOff x="5252475" y="3372998"/>
            <a:chExt cx="758596" cy="1230930"/>
          </a:xfrm>
        </p:grpSpPr>
        <p:sp>
          <p:nvSpPr>
            <p:cNvPr id="13" name="Google Shape;13;p2"/>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12_1">
    <p:spTree>
      <p:nvGrpSpPr>
        <p:cNvPr id="1" name="Shape 455"/>
        <p:cNvGrpSpPr/>
        <p:nvPr/>
      </p:nvGrpSpPr>
      <p:grpSpPr>
        <a:xfrm>
          <a:off x="0" y="0"/>
          <a:ext cx="0" cy="0"/>
          <a:chOff x="0" y="0"/>
          <a:chExt cx="0" cy="0"/>
        </a:xfrm>
      </p:grpSpPr>
      <p:sp>
        <p:nvSpPr>
          <p:cNvPr id="456" name="Google Shape;456;p24"/>
          <p:cNvSpPr txBox="1">
            <a:spLocks noGrp="1"/>
          </p:cNvSpPr>
          <p:nvPr>
            <p:ph type="title"/>
          </p:nvPr>
        </p:nvSpPr>
        <p:spPr>
          <a:xfrm flipH="1">
            <a:off x="2530175" y="2602375"/>
            <a:ext cx="3028200" cy="5331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7" name="Google Shape;457;p24"/>
          <p:cNvSpPr txBox="1">
            <a:spLocks noGrp="1"/>
          </p:cNvSpPr>
          <p:nvPr>
            <p:ph type="title" idx="2" hasCustomPrompt="1"/>
          </p:nvPr>
        </p:nvSpPr>
        <p:spPr>
          <a:xfrm flipH="1">
            <a:off x="4151150" y="1539475"/>
            <a:ext cx="841800" cy="61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8" name="Google Shape;458;p24"/>
          <p:cNvSpPr txBox="1">
            <a:spLocks noGrp="1"/>
          </p:cNvSpPr>
          <p:nvPr>
            <p:ph type="subTitle" idx="1"/>
          </p:nvPr>
        </p:nvSpPr>
        <p:spPr>
          <a:xfrm flipH="1">
            <a:off x="2529925" y="3195625"/>
            <a:ext cx="4083900" cy="619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459" name="Google Shape;459;p24"/>
          <p:cNvGrpSpPr/>
          <p:nvPr/>
        </p:nvGrpSpPr>
        <p:grpSpPr>
          <a:xfrm rot="1800091">
            <a:off x="7895377" y="3706319"/>
            <a:ext cx="932727" cy="1513483"/>
            <a:chOff x="5252475" y="3372998"/>
            <a:chExt cx="758596" cy="1230930"/>
          </a:xfrm>
        </p:grpSpPr>
        <p:sp>
          <p:nvSpPr>
            <p:cNvPr id="460" name="Google Shape;460;p24"/>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4"/>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4"/>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24"/>
          <p:cNvSpPr/>
          <p:nvPr/>
        </p:nvSpPr>
        <p:spPr>
          <a:xfrm rot="900065">
            <a:off x="645240" y="443481"/>
            <a:ext cx="276795" cy="27679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12_1_1">
    <p:spTree>
      <p:nvGrpSpPr>
        <p:cNvPr id="1" name="Shape 472"/>
        <p:cNvGrpSpPr/>
        <p:nvPr/>
      </p:nvGrpSpPr>
      <p:grpSpPr>
        <a:xfrm>
          <a:off x="0" y="0"/>
          <a:ext cx="0" cy="0"/>
          <a:chOff x="0" y="0"/>
          <a:chExt cx="0" cy="0"/>
        </a:xfrm>
      </p:grpSpPr>
      <p:grpSp>
        <p:nvGrpSpPr>
          <p:cNvPr id="473" name="Google Shape;473;p25"/>
          <p:cNvGrpSpPr/>
          <p:nvPr/>
        </p:nvGrpSpPr>
        <p:grpSpPr>
          <a:xfrm rot="-1722853">
            <a:off x="8315665" y="-302591"/>
            <a:ext cx="932689" cy="1513422"/>
            <a:chOff x="5252475" y="3372998"/>
            <a:chExt cx="758596" cy="1230930"/>
          </a:xfrm>
        </p:grpSpPr>
        <p:sp>
          <p:nvSpPr>
            <p:cNvPr id="474" name="Google Shape;474;p25"/>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25"/>
          <p:cNvSpPr/>
          <p:nvPr/>
        </p:nvSpPr>
        <p:spPr>
          <a:xfrm rot="10800000" flipH="1">
            <a:off x="184201" y="353802"/>
            <a:ext cx="450049" cy="450049"/>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txBox="1">
            <a:spLocks noGrp="1"/>
          </p:cNvSpPr>
          <p:nvPr>
            <p:ph type="title"/>
          </p:nvPr>
        </p:nvSpPr>
        <p:spPr>
          <a:xfrm flipH="1">
            <a:off x="4682425" y="1572750"/>
            <a:ext cx="2506800" cy="7524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7" name="Google Shape;487;p25"/>
          <p:cNvSpPr txBox="1">
            <a:spLocks noGrp="1"/>
          </p:cNvSpPr>
          <p:nvPr>
            <p:ph type="title" idx="2" hasCustomPrompt="1"/>
          </p:nvPr>
        </p:nvSpPr>
        <p:spPr>
          <a:xfrm flipH="1">
            <a:off x="7545350" y="2261800"/>
            <a:ext cx="841800" cy="61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8" name="Google Shape;488;p25"/>
          <p:cNvSpPr txBox="1">
            <a:spLocks noGrp="1"/>
          </p:cNvSpPr>
          <p:nvPr>
            <p:ph type="subTitle" idx="1"/>
          </p:nvPr>
        </p:nvSpPr>
        <p:spPr>
          <a:xfrm flipH="1">
            <a:off x="4831525" y="2855850"/>
            <a:ext cx="2357700" cy="7149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33"/>
        <p:cNvGrpSpPr/>
        <p:nvPr/>
      </p:nvGrpSpPr>
      <p:grpSpPr>
        <a:xfrm>
          <a:off x="0" y="0"/>
          <a:ext cx="0" cy="0"/>
          <a:chOff x="0" y="0"/>
          <a:chExt cx="0" cy="0"/>
        </a:xfrm>
      </p:grpSpPr>
      <p:sp>
        <p:nvSpPr>
          <p:cNvPr id="534" name="Google Shape;534;p28"/>
          <p:cNvSpPr txBox="1">
            <a:spLocks noGrp="1"/>
          </p:cNvSpPr>
          <p:nvPr>
            <p:ph type="title"/>
          </p:nvPr>
        </p:nvSpPr>
        <p:spPr>
          <a:xfrm>
            <a:off x="720000" y="539400"/>
            <a:ext cx="2729400" cy="873000"/>
          </a:xfrm>
          <a:prstGeom prst="rect">
            <a:avLst/>
          </a:prstGeom>
        </p:spPr>
        <p:txBody>
          <a:bodyPr spcFirstLastPara="1" wrap="square" lIns="0" tIns="0" rIns="0" bIns="0" anchor="ctr" anchorCtr="0">
            <a:noAutofit/>
          </a:bodyPr>
          <a:lstStyle>
            <a:lvl1pPr lvl="0" algn="l" rtl="0">
              <a:spcBef>
                <a:spcPts val="0"/>
              </a:spcBef>
              <a:spcAft>
                <a:spcPts val="0"/>
              </a:spcAft>
              <a:buSzPts val="35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28"/>
          <p:cNvSpPr txBox="1">
            <a:spLocks noGrp="1"/>
          </p:cNvSpPr>
          <p:nvPr>
            <p:ph type="subTitle" idx="1"/>
          </p:nvPr>
        </p:nvSpPr>
        <p:spPr>
          <a:xfrm>
            <a:off x="720000" y="2489331"/>
            <a:ext cx="2729400" cy="799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536" name="Google Shape;536;p28"/>
          <p:cNvSpPr txBox="1">
            <a:spLocks noGrp="1"/>
          </p:cNvSpPr>
          <p:nvPr>
            <p:ph type="subTitle" idx="2"/>
          </p:nvPr>
        </p:nvSpPr>
        <p:spPr>
          <a:xfrm>
            <a:off x="720000" y="2080400"/>
            <a:ext cx="2729400" cy="408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537" name="Google Shape;537;p28"/>
          <p:cNvGrpSpPr/>
          <p:nvPr/>
        </p:nvGrpSpPr>
        <p:grpSpPr>
          <a:xfrm rot="-9900044">
            <a:off x="8390289" y="-148690"/>
            <a:ext cx="932686" cy="1513416"/>
            <a:chOff x="5252475" y="3372998"/>
            <a:chExt cx="758596" cy="1230930"/>
          </a:xfrm>
        </p:grpSpPr>
        <p:sp>
          <p:nvSpPr>
            <p:cNvPr id="538" name="Google Shape;538;p28"/>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28"/>
          <p:cNvSpPr txBox="1"/>
          <p:nvPr/>
        </p:nvSpPr>
        <p:spPr>
          <a:xfrm>
            <a:off x="720000" y="3519175"/>
            <a:ext cx="3004800" cy="615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1200">
                <a:solidFill>
                  <a:schemeClr val="dk1"/>
                </a:solidFill>
                <a:latin typeface="Cairo"/>
                <a:ea typeface="Cairo"/>
                <a:cs typeface="Cairo"/>
                <a:sym typeface="Cairo"/>
              </a:rPr>
              <a:t>CREDITS: This presentation template was created by</a:t>
            </a:r>
            <a:r>
              <a:rPr lang="en" sz="1200">
                <a:solidFill>
                  <a:srgbClr val="434343"/>
                </a:solidFill>
                <a:latin typeface="Cairo"/>
                <a:ea typeface="Cairo"/>
                <a:cs typeface="Cairo"/>
                <a:sym typeface="Cairo"/>
              </a:rPr>
              <a:t> </a:t>
            </a:r>
            <a:r>
              <a:rPr lang="en" sz="1200" b="1">
                <a:solidFill>
                  <a:schemeClr val="dk2"/>
                </a:solidFill>
                <a:uFill>
                  <a:noFill/>
                </a:uFill>
                <a:latin typeface="Cairo"/>
                <a:ea typeface="Cairo"/>
                <a:cs typeface="Cairo"/>
                <a:sym typeface="Cairo"/>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Cairo"/>
                <a:ea typeface="Cairo"/>
                <a:cs typeface="Cairo"/>
                <a:sym typeface="Cairo"/>
              </a:rPr>
              <a:t>, including icons by </a:t>
            </a:r>
            <a:r>
              <a:rPr lang="en" sz="1200" b="1">
                <a:solidFill>
                  <a:schemeClr val="dk2"/>
                </a:solidFill>
                <a:uFill>
                  <a:noFill/>
                </a:uFill>
                <a:latin typeface="Cairo"/>
                <a:ea typeface="Cairo"/>
                <a:cs typeface="Cairo"/>
                <a:sym typeface="Cair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Cairo"/>
                <a:ea typeface="Cairo"/>
                <a:cs typeface="Cairo"/>
                <a:sym typeface="Cairo"/>
              </a:rPr>
              <a:t>, and infographics &amp; images by </a:t>
            </a:r>
            <a:r>
              <a:rPr lang="en" sz="1200" b="1">
                <a:solidFill>
                  <a:schemeClr val="dk2"/>
                </a:solidFill>
                <a:uFill>
                  <a:noFill/>
                </a:uFill>
                <a:latin typeface="Cairo"/>
                <a:ea typeface="Cairo"/>
                <a:cs typeface="Cairo"/>
                <a:sym typeface="Cair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chemeClr val="dk2"/>
              </a:solidFill>
              <a:latin typeface="Cairo"/>
              <a:ea typeface="Cairo"/>
              <a:cs typeface="Cairo"/>
              <a:sym typeface="Cai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_2">
    <p:spTree>
      <p:nvGrpSpPr>
        <p:cNvPr id="1" name="Shape 551"/>
        <p:cNvGrpSpPr/>
        <p:nvPr/>
      </p:nvGrpSpPr>
      <p:grpSpPr>
        <a:xfrm>
          <a:off x="0" y="0"/>
          <a:ext cx="0" cy="0"/>
          <a:chOff x="0" y="0"/>
          <a:chExt cx="0" cy="0"/>
        </a:xfrm>
      </p:grpSpPr>
      <p:sp>
        <p:nvSpPr>
          <p:cNvPr id="552" name="Google Shape;552;p30"/>
          <p:cNvSpPr/>
          <p:nvPr/>
        </p:nvSpPr>
        <p:spPr>
          <a:xfrm rot="8100000">
            <a:off x="8460529" y="1531072"/>
            <a:ext cx="404009" cy="404009"/>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rot="8100000">
            <a:off x="8764708" y="997550"/>
            <a:ext cx="313704" cy="315451"/>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rot="8100000">
            <a:off x="8162580" y="134785"/>
            <a:ext cx="650836" cy="650836"/>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rot="2700000">
            <a:off x="276569" y="4605415"/>
            <a:ext cx="323260" cy="32326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rot="2700000">
            <a:off x="100461" y="4264361"/>
            <a:ext cx="250999" cy="2523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0"/>
          <p:cNvGrpSpPr/>
          <p:nvPr/>
        </p:nvGrpSpPr>
        <p:grpSpPr>
          <a:xfrm>
            <a:off x="-120517" y="-69488"/>
            <a:ext cx="586031" cy="736432"/>
            <a:chOff x="-84151" y="785111"/>
            <a:chExt cx="490484" cy="616364"/>
          </a:xfrm>
        </p:grpSpPr>
        <p:sp>
          <p:nvSpPr>
            <p:cNvPr id="558" name="Google Shape;558;p30"/>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2" name="Google Shape;562;p30"/>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grpSp>
        <p:nvGrpSpPr>
          <p:cNvPr id="563" name="Google Shape;563;p30"/>
          <p:cNvGrpSpPr/>
          <p:nvPr/>
        </p:nvGrpSpPr>
        <p:grpSpPr>
          <a:xfrm flipH="1">
            <a:off x="294704" y="-69476"/>
            <a:ext cx="425299" cy="534449"/>
            <a:chOff x="-84151" y="785111"/>
            <a:chExt cx="490484" cy="616364"/>
          </a:xfrm>
        </p:grpSpPr>
        <p:sp>
          <p:nvSpPr>
            <p:cNvPr id="564" name="Google Shape;564;p30"/>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8" name="Google Shape;568;p30"/>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569"/>
        <p:cNvGrpSpPr/>
        <p:nvPr/>
      </p:nvGrpSpPr>
      <p:grpSpPr>
        <a:xfrm>
          <a:off x="0" y="0"/>
          <a:ext cx="0" cy="0"/>
          <a:chOff x="0" y="0"/>
          <a:chExt cx="0" cy="0"/>
        </a:xfrm>
      </p:grpSpPr>
      <p:grpSp>
        <p:nvGrpSpPr>
          <p:cNvPr id="570" name="Google Shape;570;p31"/>
          <p:cNvGrpSpPr/>
          <p:nvPr/>
        </p:nvGrpSpPr>
        <p:grpSpPr>
          <a:xfrm rot="8309431">
            <a:off x="929321" y="-881944"/>
            <a:ext cx="1067824" cy="1732697"/>
            <a:chOff x="5252475" y="3372998"/>
            <a:chExt cx="758596" cy="1230930"/>
          </a:xfrm>
        </p:grpSpPr>
        <p:sp>
          <p:nvSpPr>
            <p:cNvPr id="571" name="Google Shape;571;p31"/>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5387380" y="3373887"/>
              <a:ext cx="549728" cy="1230041"/>
            </a:xfrm>
            <a:custGeom>
              <a:avLst/>
              <a:gdLst/>
              <a:ahLst/>
              <a:cxnLst/>
              <a:rect l="l" t="t" r="r" b="b"/>
              <a:pathLst>
                <a:path w="8651" h="19357" fill="none" extrusionOk="0">
                  <a:moveTo>
                    <a:pt x="8651" y="19356"/>
                  </a:moveTo>
                  <a:lnTo>
                    <a:pt x="0" y="1"/>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5813763" y="3819146"/>
              <a:ext cx="111776" cy="509186"/>
            </a:xfrm>
            <a:custGeom>
              <a:avLst/>
              <a:gdLst/>
              <a:ahLst/>
              <a:cxnLst/>
              <a:rect l="l" t="t" r="r" b="b"/>
              <a:pathLst>
                <a:path w="1759" h="8013" fill="none" extrusionOk="0">
                  <a:moveTo>
                    <a:pt x="1758" y="1"/>
                  </a:moveTo>
                  <a:lnTo>
                    <a:pt x="1" y="8013"/>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5425062" y="4355846"/>
              <a:ext cx="448246" cy="107391"/>
            </a:xfrm>
            <a:custGeom>
              <a:avLst/>
              <a:gdLst/>
              <a:ahLst/>
              <a:cxnLst/>
              <a:rect l="l" t="t" r="r" b="b"/>
              <a:pathLst>
                <a:path w="7054" h="1690" fill="none" extrusionOk="0">
                  <a:moveTo>
                    <a:pt x="7054" y="1689"/>
                  </a:moveTo>
                  <a:lnTo>
                    <a:pt x="1" y="0"/>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5274207" y="3985951"/>
              <a:ext cx="475825" cy="198769"/>
            </a:xfrm>
            <a:custGeom>
              <a:avLst/>
              <a:gdLst/>
              <a:ahLst/>
              <a:cxnLst/>
              <a:rect l="l" t="t" r="r" b="b"/>
              <a:pathLst>
                <a:path w="7488" h="3128" fill="none" extrusionOk="0">
                  <a:moveTo>
                    <a:pt x="7487" y="3128"/>
                  </a:moveTo>
                  <a:lnTo>
                    <a:pt x="1" y="1"/>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5381534" y="3748103"/>
              <a:ext cx="194448" cy="47913"/>
            </a:xfrm>
            <a:custGeom>
              <a:avLst/>
              <a:gdLst/>
              <a:ahLst/>
              <a:cxnLst/>
              <a:rect l="l" t="t" r="r" b="b"/>
              <a:pathLst>
                <a:path w="3060" h="754" fill="none" extrusionOk="0">
                  <a:moveTo>
                    <a:pt x="3059" y="754"/>
                  </a:moveTo>
                  <a:lnTo>
                    <a:pt x="1" y="0"/>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5320658" y="3620441"/>
              <a:ext cx="201628" cy="47976"/>
            </a:xfrm>
            <a:custGeom>
              <a:avLst/>
              <a:gdLst/>
              <a:ahLst/>
              <a:cxnLst/>
              <a:rect l="l" t="t" r="r" b="b"/>
              <a:pathLst>
                <a:path w="3173" h="755" fill="none" extrusionOk="0">
                  <a:moveTo>
                    <a:pt x="3173" y="754"/>
                  </a:moveTo>
                  <a:lnTo>
                    <a:pt x="0" y="1"/>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5306107" y="3495703"/>
              <a:ext cx="152381" cy="37809"/>
            </a:xfrm>
            <a:custGeom>
              <a:avLst/>
              <a:gdLst/>
              <a:ahLst/>
              <a:cxnLst/>
              <a:rect l="l" t="t" r="r" b="b"/>
              <a:pathLst>
                <a:path w="2398" h="595" fill="none" extrusionOk="0">
                  <a:moveTo>
                    <a:pt x="2398" y="594"/>
                  </a:moveTo>
                  <a:lnTo>
                    <a:pt x="1" y="1"/>
                  </a:lnTo>
                </a:path>
              </a:pathLst>
            </a:custGeom>
            <a:solidFill>
              <a:schemeClr val="dk2"/>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31"/>
          <p:cNvSpPr/>
          <p:nvPr/>
        </p:nvSpPr>
        <p:spPr>
          <a:xfrm rot="-2979600">
            <a:off x="6162261" y="72226"/>
            <a:ext cx="288185" cy="2897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rot="-2979783">
            <a:off x="6926277" y="179486"/>
            <a:ext cx="511919" cy="514765"/>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31"/>
          <p:cNvGrpSpPr/>
          <p:nvPr/>
        </p:nvGrpSpPr>
        <p:grpSpPr>
          <a:xfrm rot="-1944596" flipH="1">
            <a:off x="142476" y="-240460"/>
            <a:ext cx="728260" cy="915162"/>
            <a:chOff x="-84151" y="785111"/>
            <a:chExt cx="490484" cy="616364"/>
          </a:xfrm>
        </p:grpSpPr>
        <p:sp>
          <p:nvSpPr>
            <p:cNvPr id="585" name="Google Shape;585;p31"/>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1"/>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1"/>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9" name="Google Shape;589;p31"/>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grpSp>
        <p:nvGrpSpPr>
          <p:cNvPr id="590" name="Google Shape;590;p31"/>
          <p:cNvGrpSpPr/>
          <p:nvPr/>
        </p:nvGrpSpPr>
        <p:grpSpPr>
          <a:xfrm rot="-1944773">
            <a:off x="-176122" y="2047"/>
            <a:ext cx="528536" cy="664129"/>
            <a:chOff x="-84151" y="785111"/>
            <a:chExt cx="490484" cy="616364"/>
          </a:xfrm>
        </p:grpSpPr>
        <p:sp>
          <p:nvSpPr>
            <p:cNvPr id="591" name="Google Shape;591;p31"/>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1"/>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5" name="Google Shape;595;p31"/>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sp>
        <p:nvSpPr>
          <p:cNvPr id="596" name="Google Shape;596;p31"/>
          <p:cNvSpPr/>
          <p:nvPr/>
        </p:nvSpPr>
        <p:spPr>
          <a:xfrm rot="-2979786">
            <a:off x="8118698" y="128020"/>
            <a:ext cx="818201" cy="822758"/>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282304"/>
            <a:ext cx="7886700" cy="2139553"/>
          </a:xfrm>
        </p:spPr>
        <p:txBody>
          <a:bodyPr anchor="b"/>
          <a:lstStyle>
            <a:lvl1pPr>
              <a:defRPr sz="4500"/>
            </a:lvl1pPr>
          </a:lstStyle>
          <a:p>
            <a:r>
              <a:rPr lang="el-GR" smtClean="0"/>
              <a:t>Στυλ κύριου τίτλου</a:t>
            </a:r>
            <a:endParaRPr lang="en-US"/>
          </a:p>
        </p:txBody>
      </p:sp>
      <p:sp>
        <p:nvSpPr>
          <p:cNvPr id="3" name="Θέση κειμένου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E33E15C1-4FB8-471D-A90B-5496C4409A83}" type="datetimeFigureOut">
              <a:rPr lang="en-US" smtClean="0"/>
              <a:t>4/27/2023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027B89C4-1D86-4BB5-81E8-C3D561116992}" type="slidenum">
              <a:rPr lang="en-US" smtClean="0"/>
              <a:t>‹#›</a:t>
            </a:fld>
            <a:endParaRPr lang="en-US"/>
          </a:p>
        </p:txBody>
      </p:sp>
    </p:spTree>
    <p:extLst>
      <p:ext uri="{BB962C8B-B14F-4D97-AF65-F5344CB8AC3E}">
        <p14:creationId xmlns:p14="http://schemas.microsoft.com/office/powerpoint/2010/main" val="212745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5"/>
          <p:cNvSpPr txBox="1">
            <a:spLocks noGrp="1"/>
          </p:cNvSpPr>
          <p:nvPr>
            <p:ph type="title" idx="2"/>
          </p:nvPr>
        </p:nvSpPr>
        <p:spPr>
          <a:xfrm>
            <a:off x="950848" y="2095300"/>
            <a:ext cx="22977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title" idx="3"/>
          </p:nvPr>
        </p:nvSpPr>
        <p:spPr>
          <a:xfrm>
            <a:off x="5979250" y="2095300"/>
            <a:ext cx="21474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5"/>
          <p:cNvSpPr txBox="1">
            <a:spLocks noGrp="1"/>
          </p:cNvSpPr>
          <p:nvPr>
            <p:ph type="subTitle" idx="1"/>
          </p:nvPr>
        </p:nvSpPr>
        <p:spPr>
          <a:xfrm>
            <a:off x="5979253" y="2654202"/>
            <a:ext cx="2147400" cy="1340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p5"/>
          <p:cNvSpPr txBox="1">
            <a:spLocks noGrp="1"/>
          </p:cNvSpPr>
          <p:nvPr>
            <p:ph type="subTitle" idx="4"/>
          </p:nvPr>
        </p:nvSpPr>
        <p:spPr>
          <a:xfrm>
            <a:off x="950848" y="2654202"/>
            <a:ext cx="2297700" cy="1340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p5"/>
          <p:cNvSpPr/>
          <p:nvPr/>
        </p:nvSpPr>
        <p:spPr>
          <a:xfrm rot="2700000">
            <a:off x="276569" y="540715"/>
            <a:ext cx="323260" cy="32326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rot="2700000">
            <a:off x="100461" y="199661"/>
            <a:ext cx="250999" cy="2523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rot="2700000">
            <a:off x="8508777" y="408376"/>
            <a:ext cx="470996" cy="470996"/>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2700000">
            <a:off x="8840511" y="1069511"/>
            <a:ext cx="250999" cy="2523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550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Διαφάνεια τίτλου">
  <p:cSld name="Διαφάνεια τίτλου">
    <p:spTree>
      <p:nvGrpSpPr>
        <p:cNvPr id="1" name="Shape 20"/>
        <p:cNvGrpSpPr/>
        <p:nvPr/>
      </p:nvGrpSpPr>
      <p:grpSpPr>
        <a:xfrm>
          <a:off x="0" y="0"/>
          <a:ext cx="0" cy="0"/>
          <a:chOff x="0" y="0"/>
          <a:chExt cx="0" cy="0"/>
        </a:xfrm>
      </p:grpSpPr>
      <p:sp>
        <p:nvSpPr>
          <p:cNvPr id="21" name="Google Shape;21;p27"/>
          <p:cNvSpPr txBox="1">
            <a:spLocks noGrp="1"/>
          </p:cNvSpPr>
          <p:nvPr>
            <p:ph type="sldNum" idx="12"/>
          </p:nvPr>
        </p:nvSpPr>
        <p:spPr>
          <a:xfrm>
            <a:off x="7815649" y="4767263"/>
            <a:ext cx="699701"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fld id="{00000000-1234-1234-1234-123412341234}" type="slidenum">
              <a:rPr lang="el-GR" smtClean="0"/>
              <a:pPr/>
              <a:t>‹#›</a:t>
            </a:fld>
            <a:endParaRPr lang="el-GR"/>
          </a:p>
        </p:txBody>
      </p:sp>
      <p:pic>
        <p:nvPicPr>
          <p:cNvPr id="22" name="Google Shape;22;p27"/>
          <p:cNvPicPr preferRelativeResize="0"/>
          <p:nvPr/>
        </p:nvPicPr>
        <p:blipFill rotWithShape="1">
          <a:blip r:embed="rId2">
            <a:alphaModFix/>
          </a:blip>
          <a:srcRect/>
          <a:stretch/>
        </p:blipFill>
        <p:spPr>
          <a:xfrm>
            <a:off x="142524" y="154606"/>
            <a:ext cx="1339753" cy="611513"/>
          </a:xfrm>
          <a:prstGeom prst="rect">
            <a:avLst/>
          </a:prstGeom>
          <a:noFill/>
          <a:ln>
            <a:noFill/>
          </a:ln>
        </p:spPr>
      </p:pic>
      <p:sp>
        <p:nvSpPr>
          <p:cNvPr id="23" name="Google Shape;23;p27"/>
          <p:cNvSpPr txBox="1">
            <a:spLocks noGrp="1"/>
          </p:cNvSpPr>
          <p:nvPr>
            <p:ph type="body" idx="1"/>
          </p:nvPr>
        </p:nvSpPr>
        <p:spPr>
          <a:xfrm>
            <a:off x="561976" y="883509"/>
            <a:ext cx="8044506" cy="329915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134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1954775" y="1572750"/>
            <a:ext cx="2506800" cy="752400"/>
          </a:xfrm>
          <a:prstGeom prst="rect">
            <a:avLst/>
          </a:prstGeom>
        </p:spPr>
        <p:txBody>
          <a:bodyPr spcFirstLastPara="1" wrap="square" lIns="0" tIns="0" rIns="0" bIns="0" anchor="ctr"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756850" y="2261800"/>
            <a:ext cx="841800" cy="61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 name="Google Shape;27;p3"/>
          <p:cNvSpPr txBox="1">
            <a:spLocks noGrp="1"/>
          </p:cNvSpPr>
          <p:nvPr>
            <p:ph type="subTitle" idx="1"/>
          </p:nvPr>
        </p:nvSpPr>
        <p:spPr>
          <a:xfrm>
            <a:off x="1954775" y="2855850"/>
            <a:ext cx="2357700" cy="714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28" name="Google Shape;28;p3"/>
          <p:cNvGrpSpPr/>
          <p:nvPr/>
        </p:nvGrpSpPr>
        <p:grpSpPr>
          <a:xfrm rot="10800000" flipH="1">
            <a:off x="208529" y="-112438"/>
            <a:ext cx="932693" cy="1513429"/>
            <a:chOff x="5252475" y="3372998"/>
            <a:chExt cx="758596" cy="1230930"/>
          </a:xfrm>
        </p:grpSpPr>
        <p:sp>
          <p:nvSpPr>
            <p:cNvPr id="29" name="Google Shape;29;p3"/>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rot="900065">
            <a:off x="8592165" y="250406"/>
            <a:ext cx="276795" cy="27679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1" name="Google Shape;61;p6"/>
          <p:cNvGrpSpPr/>
          <p:nvPr/>
        </p:nvGrpSpPr>
        <p:grpSpPr>
          <a:xfrm flipH="1">
            <a:off x="8639847" y="-69488"/>
            <a:ext cx="586031" cy="736432"/>
            <a:chOff x="-84151" y="785111"/>
            <a:chExt cx="490484" cy="616364"/>
          </a:xfrm>
        </p:grpSpPr>
        <p:sp>
          <p:nvSpPr>
            <p:cNvPr id="62" name="Google Shape;62;p6"/>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 name="Google Shape;66;p6"/>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grpSp>
        <p:nvGrpSpPr>
          <p:cNvPr id="67" name="Google Shape;67;p6"/>
          <p:cNvGrpSpPr/>
          <p:nvPr/>
        </p:nvGrpSpPr>
        <p:grpSpPr>
          <a:xfrm>
            <a:off x="8385358" y="-69476"/>
            <a:ext cx="425299" cy="534449"/>
            <a:chOff x="-84151" y="785111"/>
            <a:chExt cx="490484" cy="616364"/>
          </a:xfrm>
        </p:grpSpPr>
        <p:sp>
          <p:nvSpPr>
            <p:cNvPr id="68" name="Google Shape;68;p6"/>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6"/>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sp>
        <p:nvSpPr>
          <p:cNvPr id="73" name="Google Shape;73;p6"/>
          <p:cNvSpPr/>
          <p:nvPr/>
        </p:nvSpPr>
        <p:spPr>
          <a:xfrm rot="2700000">
            <a:off x="276569" y="4605415"/>
            <a:ext cx="323260" cy="32326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2700000">
            <a:off x="100461" y="4264361"/>
            <a:ext cx="250999" cy="2523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3183150" y="2153625"/>
            <a:ext cx="948300" cy="8418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2088300" y="2995413"/>
            <a:ext cx="4967400" cy="1291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49" name="Google Shape;149;p9"/>
          <p:cNvSpPr/>
          <p:nvPr/>
        </p:nvSpPr>
        <p:spPr>
          <a:xfrm rot="10800000" flipH="1">
            <a:off x="411578" y="1257025"/>
            <a:ext cx="251003" cy="252401"/>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rot="10800000" flipH="1">
            <a:off x="128742" y="484290"/>
            <a:ext cx="520751" cy="520751"/>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rot="-2700000">
            <a:off x="8462290" y="4353869"/>
            <a:ext cx="323260" cy="32326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rot="-2700000">
            <a:off x="8091860" y="4690662"/>
            <a:ext cx="250999" cy="252397"/>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9"/>
          <p:cNvGrpSpPr/>
          <p:nvPr/>
        </p:nvGrpSpPr>
        <p:grpSpPr>
          <a:xfrm rot="900132">
            <a:off x="-247805" y="4049444"/>
            <a:ext cx="684288" cy="1110355"/>
            <a:chOff x="5252475" y="3372998"/>
            <a:chExt cx="758596" cy="1230930"/>
          </a:xfrm>
        </p:grpSpPr>
        <p:sp>
          <p:nvSpPr>
            <p:cNvPr id="154" name="Google Shape;154;p9"/>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9"/>
          <p:cNvGrpSpPr/>
          <p:nvPr/>
        </p:nvGrpSpPr>
        <p:grpSpPr>
          <a:xfrm rot="-8670632">
            <a:off x="7751012" y="-134177"/>
            <a:ext cx="932706" cy="1513449"/>
            <a:chOff x="5252475" y="3372998"/>
            <a:chExt cx="758596" cy="1230930"/>
          </a:xfrm>
        </p:grpSpPr>
        <p:sp>
          <p:nvSpPr>
            <p:cNvPr id="166" name="Google Shape;166;p9"/>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rot="10800000" flipH="1">
            <a:off x="791738" y="1105465"/>
            <a:ext cx="323252" cy="323252"/>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4572000" y="1715900"/>
            <a:ext cx="3858900" cy="738300"/>
          </a:xfrm>
          <a:prstGeom prst="rect">
            <a:avLst/>
          </a:prstGeom>
        </p:spPr>
        <p:txBody>
          <a:bodyPr spcFirstLastPara="1" wrap="square" lIns="0" tIns="0" rIns="0" bIns="0" anchor="ctr" anchorCtr="0">
            <a:noAutofit/>
          </a:bodyPr>
          <a:lstStyle>
            <a:lvl1pPr lvl="0" algn="l"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5" name="Google Shape;255;p14"/>
          <p:cNvSpPr txBox="1">
            <a:spLocks noGrp="1"/>
          </p:cNvSpPr>
          <p:nvPr>
            <p:ph type="subTitle" idx="1"/>
          </p:nvPr>
        </p:nvSpPr>
        <p:spPr>
          <a:xfrm>
            <a:off x="4572000" y="2454400"/>
            <a:ext cx="3858900" cy="97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256" name="Google Shape;256;p14"/>
          <p:cNvGrpSpPr/>
          <p:nvPr/>
        </p:nvGrpSpPr>
        <p:grpSpPr>
          <a:xfrm flipH="1">
            <a:off x="8318255" y="3705937"/>
            <a:ext cx="932693" cy="1513429"/>
            <a:chOff x="5252475" y="3372998"/>
            <a:chExt cx="758596" cy="1230930"/>
          </a:xfrm>
        </p:grpSpPr>
        <p:sp>
          <p:nvSpPr>
            <p:cNvPr id="257" name="Google Shape;257;p14"/>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14"/>
          <p:cNvSpPr/>
          <p:nvPr/>
        </p:nvSpPr>
        <p:spPr>
          <a:xfrm rot="-5400000" flipH="1">
            <a:off x="105229" y="4110867"/>
            <a:ext cx="370803" cy="370803"/>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5400000" flipH="1">
            <a:off x="330575" y="4437350"/>
            <a:ext cx="488934" cy="488914"/>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2"/>
        </a:solidFill>
        <a:effectLst/>
      </p:bgPr>
    </p:bg>
    <p:spTree>
      <p:nvGrpSpPr>
        <p:cNvPr id="1" name="Shape 270"/>
        <p:cNvGrpSpPr/>
        <p:nvPr/>
      </p:nvGrpSpPr>
      <p:grpSpPr>
        <a:xfrm>
          <a:off x="0" y="0"/>
          <a:ext cx="0" cy="0"/>
          <a:chOff x="0" y="0"/>
          <a:chExt cx="0" cy="0"/>
        </a:xfrm>
      </p:grpSpPr>
      <p:sp>
        <p:nvSpPr>
          <p:cNvPr id="271" name="Google Shape;271;p15"/>
          <p:cNvSpPr txBox="1">
            <a:spLocks noGrp="1"/>
          </p:cNvSpPr>
          <p:nvPr>
            <p:ph type="title"/>
          </p:nvPr>
        </p:nvSpPr>
        <p:spPr>
          <a:xfrm>
            <a:off x="1764450" y="2743089"/>
            <a:ext cx="5615100" cy="642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72" name="Google Shape;272;p15"/>
          <p:cNvSpPr txBox="1">
            <a:spLocks noGrp="1"/>
          </p:cNvSpPr>
          <p:nvPr>
            <p:ph type="subTitle" idx="1"/>
          </p:nvPr>
        </p:nvSpPr>
        <p:spPr>
          <a:xfrm>
            <a:off x="1764450" y="1264688"/>
            <a:ext cx="5615100" cy="1478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73" name="Google Shape;273;p15"/>
          <p:cNvGrpSpPr/>
          <p:nvPr/>
        </p:nvGrpSpPr>
        <p:grpSpPr>
          <a:xfrm rot="-5400000">
            <a:off x="7964564" y="-217322"/>
            <a:ext cx="932693" cy="1513429"/>
            <a:chOff x="5252475" y="3372998"/>
            <a:chExt cx="758596" cy="1230930"/>
          </a:xfrm>
        </p:grpSpPr>
        <p:sp>
          <p:nvSpPr>
            <p:cNvPr id="274" name="Google Shape;274;p15"/>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15"/>
          <p:cNvSpPr/>
          <p:nvPr/>
        </p:nvSpPr>
        <p:spPr>
          <a:xfrm rot="-2979713">
            <a:off x="696904" y="250936"/>
            <a:ext cx="536789" cy="539781"/>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2979637">
            <a:off x="270196" y="911424"/>
            <a:ext cx="345381" cy="347302"/>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2979857">
            <a:off x="192124" y="533453"/>
            <a:ext cx="269201" cy="270696"/>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0" y="3962425"/>
            <a:ext cx="9169500" cy="118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11">
    <p:spTree>
      <p:nvGrpSpPr>
        <p:cNvPr id="1" name="Shape 306"/>
        <p:cNvGrpSpPr/>
        <p:nvPr/>
      </p:nvGrpSpPr>
      <p:grpSpPr>
        <a:xfrm>
          <a:off x="0" y="0"/>
          <a:ext cx="0" cy="0"/>
          <a:chOff x="0" y="0"/>
          <a:chExt cx="0" cy="0"/>
        </a:xfrm>
      </p:grpSpPr>
      <p:grpSp>
        <p:nvGrpSpPr>
          <p:cNvPr id="307" name="Google Shape;307;p17"/>
          <p:cNvGrpSpPr/>
          <p:nvPr/>
        </p:nvGrpSpPr>
        <p:grpSpPr>
          <a:xfrm rot="-8670637">
            <a:off x="8397450" y="-99677"/>
            <a:ext cx="680127" cy="1103603"/>
            <a:chOff x="5252475" y="3372998"/>
            <a:chExt cx="758596" cy="1230930"/>
          </a:xfrm>
        </p:grpSpPr>
        <p:sp>
          <p:nvSpPr>
            <p:cNvPr id="308" name="Google Shape;308;p17"/>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 name="Google Shape;319;p17"/>
          <p:cNvSpPr/>
          <p:nvPr/>
        </p:nvSpPr>
        <p:spPr>
          <a:xfrm rot="10800000" flipH="1">
            <a:off x="7817013" y="121765"/>
            <a:ext cx="323252" cy="323252"/>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rot="10800000" flipH="1">
            <a:off x="284929" y="164519"/>
            <a:ext cx="428168" cy="428209"/>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rot="10800000" flipH="1">
            <a:off x="111152" y="781317"/>
            <a:ext cx="236405" cy="23640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3" name="Google Shape;323;p17"/>
          <p:cNvSpPr txBox="1">
            <a:spLocks noGrp="1"/>
          </p:cNvSpPr>
          <p:nvPr>
            <p:ph type="title" idx="2"/>
          </p:nvPr>
        </p:nvSpPr>
        <p:spPr>
          <a:xfrm>
            <a:off x="4922400" y="1347250"/>
            <a:ext cx="35226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17"/>
          <p:cNvSpPr txBox="1">
            <a:spLocks noGrp="1"/>
          </p:cNvSpPr>
          <p:nvPr>
            <p:ph type="title" idx="3"/>
          </p:nvPr>
        </p:nvSpPr>
        <p:spPr>
          <a:xfrm>
            <a:off x="720000" y="3101625"/>
            <a:ext cx="35226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5" name="Google Shape;325;p17"/>
          <p:cNvSpPr txBox="1">
            <a:spLocks noGrp="1"/>
          </p:cNvSpPr>
          <p:nvPr>
            <p:ph type="subTitle" idx="1"/>
          </p:nvPr>
        </p:nvSpPr>
        <p:spPr>
          <a:xfrm>
            <a:off x="720002" y="3660525"/>
            <a:ext cx="35226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6" name="Google Shape;326;p17"/>
          <p:cNvSpPr txBox="1">
            <a:spLocks noGrp="1"/>
          </p:cNvSpPr>
          <p:nvPr>
            <p:ph type="subTitle" idx="4"/>
          </p:nvPr>
        </p:nvSpPr>
        <p:spPr>
          <a:xfrm>
            <a:off x="4922400" y="1906150"/>
            <a:ext cx="35226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11_1_1">
    <p:spTree>
      <p:nvGrpSpPr>
        <p:cNvPr id="1" name="Shape 361"/>
        <p:cNvGrpSpPr/>
        <p:nvPr/>
      </p:nvGrpSpPr>
      <p:grpSpPr>
        <a:xfrm>
          <a:off x="0" y="0"/>
          <a:ext cx="0" cy="0"/>
          <a:chOff x="0" y="0"/>
          <a:chExt cx="0" cy="0"/>
        </a:xfrm>
      </p:grpSpPr>
      <p:sp>
        <p:nvSpPr>
          <p:cNvPr id="362" name="Google Shape;362;p20"/>
          <p:cNvSpPr/>
          <p:nvPr/>
        </p:nvSpPr>
        <p:spPr>
          <a:xfrm rot="10800000" flipH="1">
            <a:off x="108883" y="272339"/>
            <a:ext cx="534109" cy="53413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rot="10800000" flipH="1">
            <a:off x="342375" y="1363055"/>
            <a:ext cx="377626" cy="377646"/>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rot="10800000" flipH="1">
            <a:off x="1036325" y="118366"/>
            <a:ext cx="275618" cy="275659"/>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20"/>
          <p:cNvGrpSpPr/>
          <p:nvPr/>
        </p:nvGrpSpPr>
        <p:grpSpPr>
          <a:xfrm rot="10800000" flipH="1">
            <a:off x="8175749" y="4229704"/>
            <a:ext cx="768540" cy="965842"/>
            <a:chOff x="-84151" y="785111"/>
            <a:chExt cx="490484" cy="616364"/>
          </a:xfrm>
        </p:grpSpPr>
        <p:sp>
          <p:nvSpPr>
            <p:cNvPr id="366" name="Google Shape;366;p20"/>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0" name="Google Shape;370;p20"/>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grpSp>
        <p:nvGrpSpPr>
          <p:cNvPr id="371" name="Google Shape;371;p20"/>
          <p:cNvGrpSpPr/>
          <p:nvPr/>
        </p:nvGrpSpPr>
        <p:grpSpPr>
          <a:xfrm rot="10800000">
            <a:off x="8720296" y="4494760"/>
            <a:ext cx="557730" cy="700867"/>
            <a:chOff x="-84151" y="785111"/>
            <a:chExt cx="490484" cy="616364"/>
          </a:xfrm>
        </p:grpSpPr>
        <p:sp>
          <p:nvSpPr>
            <p:cNvPr id="372" name="Google Shape;372;p20"/>
            <p:cNvSpPr/>
            <p:nvPr/>
          </p:nvSpPr>
          <p:spPr>
            <a:xfrm rot="10800000" flipH="1">
              <a:off x="-84151" y="785111"/>
              <a:ext cx="490484" cy="615879"/>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rot="10800000" flipH="1">
              <a:off x="35306" y="880890"/>
              <a:ext cx="239070" cy="58908"/>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rot="10800000" flipH="1">
              <a:off x="-39540" y="1037772"/>
              <a:ext cx="247899" cy="5898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rot="10800000" flipH="1">
              <a:off x="-57431" y="1203638"/>
              <a:ext cx="187350" cy="46486"/>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6" name="Google Shape;376;p20"/>
            <p:cNvCxnSpPr/>
            <p:nvPr/>
          </p:nvCxnSpPr>
          <p:spPr>
            <a:xfrm rot="10800000" flipH="1">
              <a:off x="46825" y="797575"/>
              <a:ext cx="261900" cy="603900"/>
            </a:xfrm>
            <a:prstGeom prst="straightConnector1">
              <a:avLst/>
            </a:prstGeom>
            <a:noFill/>
            <a:ln w="9525" cap="flat" cmpd="sng">
              <a:solidFill>
                <a:schemeClr val="dk1"/>
              </a:solidFill>
              <a:prstDash val="solid"/>
              <a:round/>
              <a:headEnd type="none" w="med" len="med"/>
              <a:tailEnd type="none" w="med" len="med"/>
            </a:ln>
          </p:spPr>
        </p:cxnSp>
      </p:grpSp>
      <p:sp>
        <p:nvSpPr>
          <p:cNvPr id="377" name="Google Shape;377;p20"/>
          <p:cNvSpPr/>
          <p:nvPr/>
        </p:nvSpPr>
        <p:spPr>
          <a:xfrm rot="10800000" flipH="1">
            <a:off x="8566675" y="161755"/>
            <a:ext cx="377626" cy="377646"/>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rot="10800000" flipH="1">
            <a:off x="8430900" y="917972"/>
            <a:ext cx="266133" cy="266153"/>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0" name="Google Shape;380;p20"/>
          <p:cNvSpPr txBox="1">
            <a:spLocks noGrp="1"/>
          </p:cNvSpPr>
          <p:nvPr>
            <p:ph type="title" idx="2"/>
          </p:nvPr>
        </p:nvSpPr>
        <p:spPr>
          <a:xfrm>
            <a:off x="5995649" y="3161275"/>
            <a:ext cx="22977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20"/>
          <p:cNvSpPr txBox="1">
            <a:spLocks noGrp="1"/>
          </p:cNvSpPr>
          <p:nvPr>
            <p:ph type="subTitle" idx="1"/>
          </p:nvPr>
        </p:nvSpPr>
        <p:spPr>
          <a:xfrm>
            <a:off x="5995651" y="3720175"/>
            <a:ext cx="2297700" cy="668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2" name="Google Shape;382;p20"/>
          <p:cNvSpPr txBox="1">
            <a:spLocks noGrp="1"/>
          </p:cNvSpPr>
          <p:nvPr>
            <p:ph type="title" idx="3"/>
          </p:nvPr>
        </p:nvSpPr>
        <p:spPr>
          <a:xfrm>
            <a:off x="850649" y="3161275"/>
            <a:ext cx="22977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 name="Google Shape;383;p20"/>
          <p:cNvSpPr txBox="1">
            <a:spLocks noGrp="1"/>
          </p:cNvSpPr>
          <p:nvPr>
            <p:ph type="subTitle" idx="4"/>
          </p:nvPr>
        </p:nvSpPr>
        <p:spPr>
          <a:xfrm>
            <a:off x="850651" y="3720175"/>
            <a:ext cx="2297700" cy="668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20"/>
          <p:cNvSpPr txBox="1">
            <a:spLocks noGrp="1"/>
          </p:cNvSpPr>
          <p:nvPr>
            <p:ph type="title" idx="5"/>
          </p:nvPr>
        </p:nvSpPr>
        <p:spPr>
          <a:xfrm>
            <a:off x="3423149" y="3161275"/>
            <a:ext cx="2297700" cy="5589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sz="25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5" name="Google Shape;385;p20"/>
          <p:cNvSpPr txBox="1">
            <a:spLocks noGrp="1"/>
          </p:cNvSpPr>
          <p:nvPr>
            <p:ph type="subTitle" idx="6"/>
          </p:nvPr>
        </p:nvSpPr>
        <p:spPr>
          <a:xfrm>
            <a:off x="3423151" y="3720175"/>
            <a:ext cx="2297700" cy="668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439"/>
        <p:cNvGrpSpPr/>
        <p:nvPr/>
      </p:nvGrpSpPr>
      <p:grpSpPr>
        <a:xfrm>
          <a:off x="0" y="0"/>
          <a:ext cx="0" cy="0"/>
          <a:chOff x="0" y="0"/>
          <a:chExt cx="0" cy="0"/>
        </a:xfrm>
      </p:grpSpPr>
      <p:sp>
        <p:nvSpPr>
          <p:cNvPr id="440" name="Google Shape;440;p23"/>
          <p:cNvSpPr txBox="1">
            <a:spLocks noGrp="1"/>
          </p:cNvSpPr>
          <p:nvPr>
            <p:ph type="title"/>
          </p:nvPr>
        </p:nvSpPr>
        <p:spPr>
          <a:xfrm>
            <a:off x="4572000" y="2291700"/>
            <a:ext cx="3866400" cy="619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1" name="Google Shape;441;p23"/>
          <p:cNvSpPr txBox="1">
            <a:spLocks noGrp="1"/>
          </p:cNvSpPr>
          <p:nvPr>
            <p:ph type="title" idx="2" hasCustomPrompt="1"/>
          </p:nvPr>
        </p:nvSpPr>
        <p:spPr>
          <a:xfrm>
            <a:off x="6084250" y="1308950"/>
            <a:ext cx="841800" cy="61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2" name="Google Shape;442;p23"/>
          <p:cNvSpPr txBox="1">
            <a:spLocks noGrp="1"/>
          </p:cNvSpPr>
          <p:nvPr>
            <p:ph type="subTitle" idx="1"/>
          </p:nvPr>
        </p:nvSpPr>
        <p:spPr>
          <a:xfrm>
            <a:off x="4572000" y="3628575"/>
            <a:ext cx="3866400" cy="419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443" name="Google Shape;443;p23"/>
          <p:cNvGrpSpPr/>
          <p:nvPr/>
        </p:nvGrpSpPr>
        <p:grpSpPr>
          <a:xfrm rot="-8670632">
            <a:off x="207587" y="-134177"/>
            <a:ext cx="932706" cy="1513449"/>
            <a:chOff x="5252475" y="3372998"/>
            <a:chExt cx="758596" cy="1230930"/>
          </a:xfrm>
        </p:grpSpPr>
        <p:sp>
          <p:nvSpPr>
            <p:cNvPr id="444" name="Google Shape;444;p23"/>
            <p:cNvSpPr/>
            <p:nvPr/>
          </p:nvSpPr>
          <p:spPr>
            <a:xfrm>
              <a:off x="5771697" y="3820417"/>
              <a:ext cx="239374" cy="336661"/>
            </a:xfrm>
            <a:custGeom>
              <a:avLst/>
              <a:gdLst/>
              <a:ahLst/>
              <a:cxnLst/>
              <a:rect l="l" t="t" r="r" b="b"/>
              <a:pathLst>
                <a:path w="3767" h="5298" extrusionOk="0">
                  <a:moveTo>
                    <a:pt x="2241" y="0"/>
                  </a:moveTo>
                  <a:cubicBezTo>
                    <a:pt x="1439" y="0"/>
                    <a:pt x="613" y="973"/>
                    <a:pt x="320" y="2309"/>
                  </a:cubicBezTo>
                  <a:cubicBezTo>
                    <a:pt x="1" y="3747"/>
                    <a:pt x="434" y="5071"/>
                    <a:pt x="1302" y="5276"/>
                  </a:cubicBezTo>
                  <a:cubicBezTo>
                    <a:pt x="1369" y="5290"/>
                    <a:pt x="1437" y="5297"/>
                    <a:pt x="1505" y="5297"/>
                  </a:cubicBezTo>
                  <a:cubicBezTo>
                    <a:pt x="2314" y="5297"/>
                    <a:pt x="3153" y="4320"/>
                    <a:pt x="3447" y="2994"/>
                  </a:cubicBezTo>
                  <a:cubicBezTo>
                    <a:pt x="3767" y="1533"/>
                    <a:pt x="3333" y="209"/>
                    <a:pt x="2466" y="27"/>
                  </a:cubicBezTo>
                  <a:cubicBezTo>
                    <a:pt x="2392" y="9"/>
                    <a:pt x="2317" y="0"/>
                    <a:pt x="224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5410574" y="4294652"/>
              <a:ext cx="348163" cy="188347"/>
            </a:xfrm>
            <a:custGeom>
              <a:avLst/>
              <a:gdLst/>
              <a:ahLst/>
              <a:cxnLst/>
              <a:rect l="l" t="t" r="r" b="b"/>
              <a:pathLst>
                <a:path w="5479" h="2964" extrusionOk="0">
                  <a:moveTo>
                    <a:pt x="1950" y="0"/>
                  </a:moveTo>
                  <a:cubicBezTo>
                    <a:pt x="1039" y="0"/>
                    <a:pt x="337" y="306"/>
                    <a:pt x="206" y="849"/>
                  </a:cubicBezTo>
                  <a:cubicBezTo>
                    <a:pt x="0" y="1580"/>
                    <a:pt x="1005" y="2470"/>
                    <a:pt x="2397" y="2812"/>
                  </a:cubicBezTo>
                  <a:cubicBezTo>
                    <a:pt x="2797" y="2915"/>
                    <a:pt x="3186" y="2964"/>
                    <a:pt x="3542" y="2964"/>
                  </a:cubicBezTo>
                  <a:cubicBezTo>
                    <a:pt x="4447" y="2964"/>
                    <a:pt x="5142" y="2651"/>
                    <a:pt x="5273" y="2127"/>
                  </a:cubicBezTo>
                  <a:cubicBezTo>
                    <a:pt x="5478" y="1374"/>
                    <a:pt x="4474" y="507"/>
                    <a:pt x="3082" y="142"/>
                  </a:cubicBezTo>
                  <a:cubicBezTo>
                    <a:pt x="2687" y="46"/>
                    <a:pt x="2303" y="0"/>
                    <a:pt x="195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5252475" y="3936514"/>
              <a:ext cx="364113" cy="233782"/>
            </a:xfrm>
            <a:custGeom>
              <a:avLst/>
              <a:gdLst/>
              <a:ahLst/>
              <a:cxnLst/>
              <a:rect l="l" t="t" r="r" b="b"/>
              <a:pathLst>
                <a:path w="5730" h="3679" extrusionOk="0">
                  <a:moveTo>
                    <a:pt x="1881" y="0"/>
                  </a:moveTo>
                  <a:cubicBezTo>
                    <a:pt x="1150" y="0"/>
                    <a:pt x="560" y="257"/>
                    <a:pt x="343" y="733"/>
                  </a:cubicBezTo>
                  <a:cubicBezTo>
                    <a:pt x="0" y="1555"/>
                    <a:pt x="822" y="2719"/>
                    <a:pt x="2214" y="3312"/>
                  </a:cubicBezTo>
                  <a:cubicBezTo>
                    <a:pt x="2774" y="3560"/>
                    <a:pt x="3333" y="3679"/>
                    <a:pt x="3826" y="3679"/>
                  </a:cubicBezTo>
                  <a:cubicBezTo>
                    <a:pt x="4560" y="3679"/>
                    <a:pt x="5146" y="3416"/>
                    <a:pt x="5364" y="2924"/>
                  </a:cubicBezTo>
                  <a:cubicBezTo>
                    <a:pt x="5729" y="2125"/>
                    <a:pt x="4885" y="961"/>
                    <a:pt x="3493" y="368"/>
                  </a:cubicBezTo>
                  <a:cubicBezTo>
                    <a:pt x="2939" y="119"/>
                    <a:pt x="2377" y="0"/>
                    <a:pt x="18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5284374" y="3372998"/>
              <a:ext cx="398936" cy="500925"/>
            </a:xfrm>
            <a:custGeom>
              <a:avLst/>
              <a:gdLst/>
              <a:ahLst/>
              <a:cxnLst/>
              <a:rect l="l" t="t" r="r" b="b"/>
              <a:pathLst>
                <a:path w="6278" h="7883" extrusionOk="0">
                  <a:moveTo>
                    <a:pt x="1928" y="0"/>
                  </a:moveTo>
                  <a:cubicBezTo>
                    <a:pt x="1716" y="0"/>
                    <a:pt x="1513" y="42"/>
                    <a:pt x="1324" y="129"/>
                  </a:cubicBezTo>
                  <a:cubicBezTo>
                    <a:pt x="137" y="699"/>
                    <a:pt x="0" y="2868"/>
                    <a:pt x="982" y="4968"/>
                  </a:cubicBezTo>
                  <a:cubicBezTo>
                    <a:pt x="1825" y="6731"/>
                    <a:pt x="3199" y="7882"/>
                    <a:pt x="4321" y="7882"/>
                  </a:cubicBezTo>
                  <a:cubicBezTo>
                    <a:pt x="4535" y="7882"/>
                    <a:pt x="4740" y="7840"/>
                    <a:pt x="4931" y="7752"/>
                  </a:cubicBezTo>
                  <a:cubicBezTo>
                    <a:pt x="6118" y="7182"/>
                    <a:pt x="6277" y="5036"/>
                    <a:pt x="5273" y="2936"/>
                  </a:cubicBezTo>
                  <a:cubicBezTo>
                    <a:pt x="4447" y="1169"/>
                    <a:pt x="3056" y="0"/>
                    <a:pt x="192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5387380" y="3373887"/>
              <a:ext cx="549728" cy="1230041"/>
            </a:xfrm>
            <a:custGeom>
              <a:avLst/>
              <a:gdLst/>
              <a:ahLst/>
              <a:cxnLst/>
              <a:rect l="l" t="t" r="r" b="b"/>
              <a:pathLst>
                <a:path w="8651" h="19357" fill="none" extrusionOk="0">
                  <a:moveTo>
                    <a:pt x="8651" y="19356"/>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5813763" y="3819146"/>
              <a:ext cx="111776" cy="509186"/>
            </a:xfrm>
            <a:custGeom>
              <a:avLst/>
              <a:gdLst/>
              <a:ahLst/>
              <a:cxnLst/>
              <a:rect l="l" t="t" r="r" b="b"/>
              <a:pathLst>
                <a:path w="1759" h="8013" fill="none" extrusionOk="0">
                  <a:moveTo>
                    <a:pt x="1758" y="1"/>
                  </a:moveTo>
                  <a:lnTo>
                    <a:pt x="1" y="801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3"/>
            <p:cNvSpPr/>
            <p:nvPr/>
          </p:nvSpPr>
          <p:spPr>
            <a:xfrm>
              <a:off x="5425062" y="4355846"/>
              <a:ext cx="448246" cy="107391"/>
            </a:xfrm>
            <a:custGeom>
              <a:avLst/>
              <a:gdLst/>
              <a:ahLst/>
              <a:cxnLst/>
              <a:rect l="l" t="t" r="r" b="b"/>
              <a:pathLst>
                <a:path w="7054" h="1690" fill="none" extrusionOk="0">
                  <a:moveTo>
                    <a:pt x="7054" y="1689"/>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5274207" y="3985951"/>
              <a:ext cx="475825" cy="198769"/>
            </a:xfrm>
            <a:custGeom>
              <a:avLst/>
              <a:gdLst/>
              <a:ahLst/>
              <a:cxnLst/>
              <a:rect l="l" t="t" r="r" b="b"/>
              <a:pathLst>
                <a:path w="7488" h="3128" fill="none" extrusionOk="0">
                  <a:moveTo>
                    <a:pt x="7487" y="3128"/>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81534" y="3748103"/>
              <a:ext cx="194448" cy="47913"/>
            </a:xfrm>
            <a:custGeom>
              <a:avLst/>
              <a:gdLst/>
              <a:ahLst/>
              <a:cxnLst/>
              <a:rect l="l" t="t" r="r" b="b"/>
              <a:pathLst>
                <a:path w="3060" h="754" fill="none" extrusionOk="0">
                  <a:moveTo>
                    <a:pt x="3059" y="754"/>
                  </a:moveTo>
                  <a:lnTo>
                    <a:pt x="1"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320658" y="3620441"/>
              <a:ext cx="201628" cy="47976"/>
            </a:xfrm>
            <a:custGeom>
              <a:avLst/>
              <a:gdLst/>
              <a:ahLst/>
              <a:cxnLst/>
              <a:rect l="l" t="t" r="r" b="b"/>
              <a:pathLst>
                <a:path w="3173" h="755" fill="none" extrusionOk="0">
                  <a:moveTo>
                    <a:pt x="3173" y="754"/>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306107" y="3495703"/>
              <a:ext cx="152381" cy="37809"/>
            </a:xfrm>
            <a:custGeom>
              <a:avLst/>
              <a:gdLst/>
              <a:ahLst/>
              <a:cxnLst/>
              <a:rect l="l" t="t" r="r" b="b"/>
              <a:pathLst>
                <a:path w="2398" h="595" fill="none" extrusionOk="0">
                  <a:moveTo>
                    <a:pt x="2398" y="594"/>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1"/>
              </a:buClr>
              <a:buSzPts val="1600"/>
              <a:buFont typeface="Cairo"/>
              <a:buChar char="●"/>
              <a:defRPr sz="1600">
                <a:solidFill>
                  <a:schemeClr val="dk1"/>
                </a:solidFill>
                <a:latin typeface="Cairo"/>
                <a:ea typeface="Cairo"/>
                <a:cs typeface="Cairo"/>
                <a:sym typeface="Cairo"/>
              </a:defRPr>
            </a:lvl1pPr>
            <a:lvl2pPr marL="914400" lvl="1"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2pPr>
            <a:lvl3pPr marL="1371600" lvl="2"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3pPr>
            <a:lvl4pPr marL="1828800" lvl="3"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4pPr>
            <a:lvl5pPr marL="2286000" lvl="4"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5pPr>
            <a:lvl6pPr marL="2743200" lvl="5"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6pPr>
            <a:lvl7pPr marL="3200400" lvl="6"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7pPr>
            <a:lvl8pPr marL="3657600" lvl="7" indent="-330200">
              <a:lnSpc>
                <a:spcPct val="115000"/>
              </a:lnSpc>
              <a:spcBef>
                <a:spcPts val="1600"/>
              </a:spcBef>
              <a:spcAft>
                <a:spcPts val="0"/>
              </a:spcAft>
              <a:buClr>
                <a:schemeClr val="dk1"/>
              </a:buClr>
              <a:buSzPts val="1600"/>
              <a:buFont typeface="Cairo"/>
              <a:buChar char="○"/>
              <a:defRPr sz="1600">
                <a:solidFill>
                  <a:schemeClr val="dk1"/>
                </a:solidFill>
                <a:latin typeface="Cairo"/>
                <a:ea typeface="Cairo"/>
                <a:cs typeface="Cairo"/>
                <a:sym typeface="Cairo"/>
              </a:defRPr>
            </a:lvl8pPr>
            <a:lvl9pPr marL="4114800" lvl="8" indent="-330200">
              <a:lnSpc>
                <a:spcPct val="115000"/>
              </a:lnSpc>
              <a:spcBef>
                <a:spcPts val="1600"/>
              </a:spcBef>
              <a:spcAft>
                <a:spcPts val="1600"/>
              </a:spcAft>
              <a:buClr>
                <a:schemeClr val="dk1"/>
              </a:buClr>
              <a:buSzPts val="1600"/>
              <a:buFont typeface="Cairo"/>
              <a:buChar char="■"/>
              <a:defRPr sz="1600">
                <a:solidFill>
                  <a:schemeClr val="dk1"/>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60" r:id="rId5"/>
    <p:sldLayoutId id="2147483661" r:id="rId6"/>
    <p:sldLayoutId id="2147483663" r:id="rId7"/>
    <p:sldLayoutId id="2147483666" r:id="rId8"/>
    <p:sldLayoutId id="2147483669" r:id="rId9"/>
    <p:sldLayoutId id="2147483670" r:id="rId10"/>
    <p:sldLayoutId id="2147483671" r:id="rId11"/>
    <p:sldLayoutId id="2147483674" r:id="rId12"/>
    <p:sldLayoutId id="2147483676" r:id="rId13"/>
    <p:sldLayoutId id="2147483677" r:id="rId14"/>
    <p:sldLayoutId id="2147483681" r:id="rId15"/>
    <p:sldLayoutId id="2147483683" r:id="rId16"/>
    <p:sldLayoutId id="214748368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gnomikologikon.gr/authquotes.php?auth=47"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34"/>
          <p:cNvGrpSpPr/>
          <p:nvPr/>
        </p:nvGrpSpPr>
        <p:grpSpPr>
          <a:xfrm>
            <a:off x="5065575" y="2591902"/>
            <a:ext cx="4086000" cy="2011835"/>
            <a:chOff x="5065575" y="2591902"/>
            <a:chExt cx="4086000" cy="2011835"/>
          </a:xfrm>
        </p:grpSpPr>
        <p:grpSp>
          <p:nvGrpSpPr>
            <p:cNvPr id="606" name="Google Shape;606;p34"/>
            <p:cNvGrpSpPr/>
            <p:nvPr/>
          </p:nvGrpSpPr>
          <p:grpSpPr>
            <a:xfrm>
              <a:off x="5463399" y="2591902"/>
              <a:ext cx="3275149" cy="2011835"/>
              <a:chOff x="5565749" y="2591902"/>
              <a:chExt cx="3275149" cy="2011835"/>
            </a:xfrm>
          </p:grpSpPr>
          <p:sp>
            <p:nvSpPr>
              <p:cNvPr id="607" name="Google Shape;607;p34"/>
              <p:cNvSpPr/>
              <p:nvPr/>
            </p:nvSpPr>
            <p:spPr>
              <a:xfrm>
                <a:off x="8222923" y="3134384"/>
                <a:ext cx="617975" cy="1469351"/>
              </a:xfrm>
              <a:custGeom>
                <a:avLst/>
                <a:gdLst/>
                <a:ahLst/>
                <a:cxnLst/>
                <a:rect l="l" t="t" r="r" b="b"/>
                <a:pathLst>
                  <a:path w="9725" h="23123" fill="none" extrusionOk="0">
                    <a:moveTo>
                      <a:pt x="1" y="23122"/>
                    </a:moveTo>
                    <a:lnTo>
                      <a:pt x="9724" y="23122"/>
                    </a:lnTo>
                    <a:lnTo>
                      <a:pt x="9724" y="0"/>
                    </a:lnTo>
                    <a:lnTo>
                      <a:pt x="1" y="0"/>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6451940" y="2591902"/>
                <a:ext cx="617975" cy="2011835"/>
              </a:xfrm>
              <a:custGeom>
                <a:avLst/>
                <a:gdLst/>
                <a:ahLst/>
                <a:cxnLst/>
                <a:rect l="l" t="t" r="r" b="b"/>
                <a:pathLst>
                  <a:path w="9725" h="31660" fill="none" extrusionOk="0">
                    <a:moveTo>
                      <a:pt x="1" y="31659"/>
                    </a:moveTo>
                    <a:lnTo>
                      <a:pt x="9724" y="31659"/>
                    </a:lnTo>
                    <a:lnTo>
                      <a:pt x="9724" y="1"/>
                    </a:lnTo>
                    <a:lnTo>
                      <a:pt x="1" y="1"/>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5565749" y="3159040"/>
                <a:ext cx="617975" cy="1444696"/>
              </a:xfrm>
              <a:custGeom>
                <a:avLst/>
                <a:gdLst/>
                <a:ahLst/>
                <a:cxnLst/>
                <a:rect l="l" t="t" r="r" b="b"/>
                <a:pathLst>
                  <a:path w="9725" h="22735" fill="none" extrusionOk="0">
                    <a:moveTo>
                      <a:pt x="1" y="22734"/>
                    </a:moveTo>
                    <a:lnTo>
                      <a:pt x="9724" y="22734"/>
                    </a:lnTo>
                    <a:lnTo>
                      <a:pt x="9724" y="0"/>
                    </a:lnTo>
                    <a:lnTo>
                      <a:pt x="1" y="0"/>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7336733" y="3568078"/>
                <a:ext cx="617912" cy="1035656"/>
              </a:xfrm>
              <a:custGeom>
                <a:avLst/>
                <a:gdLst/>
                <a:ahLst/>
                <a:cxnLst/>
                <a:rect l="l" t="t" r="r" b="b"/>
                <a:pathLst>
                  <a:path w="9724" h="16298" fill="none" extrusionOk="0">
                    <a:moveTo>
                      <a:pt x="0" y="16297"/>
                    </a:moveTo>
                    <a:lnTo>
                      <a:pt x="9724" y="16297"/>
                    </a:lnTo>
                    <a:lnTo>
                      <a:pt x="9724" y="0"/>
                    </a:lnTo>
                    <a:lnTo>
                      <a:pt x="0" y="0"/>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11" name="Google Shape;611;p34"/>
            <p:cNvCxnSpPr/>
            <p:nvPr/>
          </p:nvCxnSpPr>
          <p:spPr>
            <a:xfrm>
              <a:off x="5065575" y="4603533"/>
              <a:ext cx="4086000" cy="0"/>
            </a:xfrm>
            <a:prstGeom prst="straightConnector1">
              <a:avLst/>
            </a:prstGeom>
            <a:noFill/>
            <a:ln w="9525" cap="flat" cmpd="sng">
              <a:solidFill>
                <a:schemeClr val="dk1"/>
              </a:solidFill>
              <a:prstDash val="solid"/>
              <a:round/>
              <a:headEnd type="none" w="med" len="med"/>
              <a:tailEnd type="none" w="med" len="med"/>
            </a:ln>
          </p:spPr>
        </p:cxnSp>
      </p:grpSp>
      <p:sp>
        <p:nvSpPr>
          <p:cNvPr id="612" name="Google Shape;612;p34"/>
          <p:cNvSpPr txBox="1">
            <a:spLocks noGrp="1"/>
          </p:cNvSpPr>
          <p:nvPr>
            <p:ph type="ctrTitle"/>
          </p:nvPr>
        </p:nvSpPr>
        <p:spPr>
          <a:xfrm>
            <a:off x="827491" y="2367290"/>
            <a:ext cx="4287000" cy="865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smtClean="0"/>
              <a:t>BUSINESS</a:t>
            </a:r>
            <a:endParaRPr dirty="0"/>
          </a:p>
        </p:txBody>
      </p:sp>
      <p:sp>
        <p:nvSpPr>
          <p:cNvPr id="613" name="Google Shape;613;p34"/>
          <p:cNvSpPr/>
          <p:nvPr/>
        </p:nvSpPr>
        <p:spPr>
          <a:xfrm>
            <a:off x="7175711" y="2860445"/>
            <a:ext cx="317725" cy="316263"/>
          </a:xfrm>
          <a:custGeom>
            <a:avLst/>
            <a:gdLst/>
            <a:ahLst/>
            <a:cxnLst/>
            <a:rect l="l" t="t" r="r" b="b"/>
            <a:pathLst>
              <a:path w="5000" h="4977" fill="none" extrusionOk="0">
                <a:moveTo>
                  <a:pt x="1598" y="2694"/>
                </a:moveTo>
                <a:cubicBezTo>
                  <a:pt x="1690" y="3173"/>
                  <a:pt x="2169" y="3470"/>
                  <a:pt x="2648" y="3356"/>
                </a:cubicBezTo>
                <a:cubicBezTo>
                  <a:pt x="3128" y="3264"/>
                  <a:pt x="3424" y="2785"/>
                  <a:pt x="3333" y="2306"/>
                </a:cubicBezTo>
                <a:cubicBezTo>
                  <a:pt x="3219" y="1826"/>
                  <a:pt x="2740" y="1530"/>
                  <a:pt x="2260" y="1621"/>
                </a:cubicBezTo>
                <a:cubicBezTo>
                  <a:pt x="1781" y="1735"/>
                  <a:pt x="1484" y="2214"/>
                  <a:pt x="1598" y="2694"/>
                </a:cubicBezTo>
                <a:close/>
                <a:moveTo>
                  <a:pt x="1553" y="685"/>
                </a:moveTo>
                <a:lnTo>
                  <a:pt x="1553" y="183"/>
                </a:lnTo>
                <a:lnTo>
                  <a:pt x="2352" y="0"/>
                </a:lnTo>
                <a:lnTo>
                  <a:pt x="2580" y="457"/>
                </a:lnTo>
                <a:cubicBezTo>
                  <a:pt x="2763" y="457"/>
                  <a:pt x="2945" y="480"/>
                  <a:pt x="3105" y="548"/>
                </a:cubicBezTo>
                <a:lnTo>
                  <a:pt x="3470" y="183"/>
                </a:lnTo>
                <a:lnTo>
                  <a:pt x="4155" y="640"/>
                </a:lnTo>
                <a:lnTo>
                  <a:pt x="3995" y="1096"/>
                </a:lnTo>
                <a:cubicBezTo>
                  <a:pt x="4109" y="1233"/>
                  <a:pt x="4223" y="1393"/>
                  <a:pt x="4315" y="1553"/>
                </a:cubicBezTo>
                <a:lnTo>
                  <a:pt x="4817" y="1553"/>
                </a:lnTo>
                <a:lnTo>
                  <a:pt x="4999" y="2351"/>
                </a:lnTo>
                <a:lnTo>
                  <a:pt x="4543" y="2580"/>
                </a:lnTo>
                <a:cubicBezTo>
                  <a:pt x="4520" y="2762"/>
                  <a:pt x="4497" y="2922"/>
                  <a:pt x="4452" y="3105"/>
                </a:cubicBezTo>
                <a:lnTo>
                  <a:pt x="4794" y="3447"/>
                </a:lnTo>
                <a:lnTo>
                  <a:pt x="4360" y="4155"/>
                </a:lnTo>
                <a:lnTo>
                  <a:pt x="3881" y="3995"/>
                </a:lnTo>
                <a:cubicBezTo>
                  <a:pt x="3744" y="4109"/>
                  <a:pt x="3607" y="4223"/>
                  <a:pt x="3447" y="4292"/>
                </a:cubicBezTo>
                <a:lnTo>
                  <a:pt x="3447" y="4794"/>
                </a:lnTo>
                <a:lnTo>
                  <a:pt x="2626" y="4976"/>
                </a:lnTo>
                <a:lnTo>
                  <a:pt x="2420" y="4543"/>
                </a:lnTo>
                <a:cubicBezTo>
                  <a:pt x="2238" y="4520"/>
                  <a:pt x="2055" y="4497"/>
                  <a:pt x="1872" y="4428"/>
                </a:cubicBezTo>
                <a:lnTo>
                  <a:pt x="1530" y="4794"/>
                </a:lnTo>
                <a:lnTo>
                  <a:pt x="822" y="4360"/>
                </a:lnTo>
                <a:lnTo>
                  <a:pt x="1005" y="3881"/>
                </a:lnTo>
                <a:cubicBezTo>
                  <a:pt x="868" y="3744"/>
                  <a:pt x="777" y="3607"/>
                  <a:pt x="685" y="3424"/>
                </a:cubicBezTo>
                <a:lnTo>
                  <a:pt x="183" y="3424"/>
                </a:lnTo>
                <a:lnTo>
                  <a:pt x="1" y="2625"/>
                </a:lnTo>
                <a:lnTo>
                  <a:pt x="457" y="2420"/>
                </a:lnTo>
                <a:cubicBezTo>
                  <a:pt x="457" y="2237"/>
                  <a:pt x="503" y="2055"/>
                  <a:pt x="548" y="1872"/>
                </a:cubicBezTo>
                <a:lnTo>
                  <a:pt x="183" y="1530"/>
                </a:lnTo>
                <a:lnTo>
                  <a:pt x="640" y="822"/>
                </a:lnTo>
                <a:lnTo>
                  <a:pt x="1119" y="982"/>
                </a:lnTo>
                <a:cubicBezTo>
                  <a:pt x="1233" y="868"/>
                  <a:pt x="1393" y="754"/>
                  <a:pt x="1553" y="685"/>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flipH="1">
            <a:off x="4676878" y="2411510"/>
            <a:ext cx="309461" cy="307803"/>
          </a:xfrm>
          <a:custGeom>
            <a:avLst/>
            <a:gdLst/>
            <a:ahLst/>
            <a:cxnLst/>
            <a:rect l="l" t="t" r="r" b="b"/>
            <a:pathLst>
              <a:path w="4293" h="4270" fill="none" extrusionOk="0">
                <a:moveTo>
                  <a:pt x="1370" y="2306"/>
                </a:moveTo>
                <a:cubicBezTo>
                  <a:pt x="1462" y="2717"/>
                  <a:pt x="1873" y="2991"/>
                  <a:pt x="2283" y="2900"/>
                </a:cubicBezTo>
                <a:cubicBezTo>
                  <a:pt x="2694" y="2786"/>
                  <a:pt x="2968" y="2398"/>
                  <a:pt x="2854" y="1987"/>
                </a:cubicBezTo>
                <a:cubicBezTo>
                  <a:pt x="2763" y="1576"/>
                  <a:pt x="2375" y="1302"/>
                  <a:pt x="1941" y="1393"/>
                </a:cubicBezTo>
                <a:cubicBezTo>
                  <a:pt x="1530" y="1485"/>
                  <a:pt x="1279" y="1895"/>
                  <a:pt x="1370" y="2306"/>
                </a:cubicBezTo>
                <a:close/>
                <a:moveTo>
                  <a:pt x="1348" y="572"/>
                </a:moveTo>
                <a:lnTo>
                  <a:pt x="1348" y="161"/>
                </a:lnTo>
                <a:lnTo>
                  <a:pt x="2032" y="1"/>
                </a:lnTo>
                <a:lnTo>
                  <a:pt x="2215" y="389"/>
                </a:lnTo>
                <a:cubicBezTo>
                  <a:pt x="2375" y="389"/>
                  <a:pt x="2535" y="412"/>
                  <a:pt x="2671" y="457"/>
                </a:cubicBezTo>
                <a:lnTo>
                  <a:pt x="2991" y="161"/>
                </a:lnTo>
                <a:lnTo>
                  <a:pt x="3585" y="549"/>
                </a:lnTo>
                <a:lnTo>
                  <a:pt x="3448" y="937"/>
                </a:lnTo>
                <a:cubicBezTo>
                  <a:pt x="3539" y="1051"/>
                  <a:pt x="3630" y="1188"/>
                  <a:pt x="3699" y="1325"/>
                </a:cubicBezTo>
                <a:lnTo>
                  <a:pt x="4132" y="1325"/>
                </a:lnTo>
                <a:lnTo>
                  <a:pt x="4292" y="2010"/>
                </a:lnTo>
                <a:lnTo>
                  <a:pt x="3904" y="2215"/>
                </a:lnTo>
                <a:cubicBezTo>
                  <a:pt x="3904" y="2352"/>
                  <a:pt x="3881" y="2512"/>
                  <a:pt x="3836" y="2671"/>
                </a:cubicBezTo>
                <a:lnTo>
                  <a:pt x="4132" y="2968"/>
                </a:lnTo>
                <a:lnTo>
                  <a:pt x="3744" y="3562"/>
                </a:lnTo>
                <a:lnTo>
                  <a:pt x="3333" y="3425"/>
                </a:lnTo>
                <a:cubicBezTo>
                  <a:pt x="3219" y="3539"/>
                  <a:pt x="3105" y="3630"/>
                  <a:pt x="2968" y="3699"/>
                </a:cubicBezTo>
                <a:lnTo>
                  <a:pt x="2968" y="4132"/>
                </a:lnTo>
                <a:lnTo>
                  <a:pt x="2261" y="4269"/>
                </a:lnTo>
                <a:lnTo>
                  <a:pt x="2078" y="3881"/>
                </a:lnTo>
                <a:cubicBezTo>
                  <a:pt x="1918" y="3881"/>
                  <a:pt x="1781" y="3858"/>
                  <a:pt x="1622" y="3813"/>
                </a:cubicBezTo>
                <a:lnTo>
                  <a:pt x="1325" y="4109"/>
                </a:lnTo>
                <a:lnTo>
                  <a:pt x="709" y="3744"/>
                </a:lnTo>
                <a:lnTo>
                  <a:pt x="868" y="3333"/>
                </a:lnTo>
                <a:cubicBezTo>
                  <a:pt x="754" y="3219"/>
                  <a:pt x="663" y="3082"/>
                  <a:pt x="594" y="2945"/>
                </a:cubicBezTo>
                <a:lnTo>
                  <a:pt x="161" y="2945"/>
                </a:lnTo>
                <a:lnTo>
                  <a:pt x="1" y="2261"/>
                </a:lnTo>
                <a:lnTo>
                  <a:pt x="389" y="2078"/>
                </a:lnTo>
                <a:cubicBezTo>
                  <a:pt x="412" y="1918"/>
                  <a:pt x="435" y="1758"/>
                  <a:pt x="480" y="1599"/>
                </a:cubicBezTo>
                <a:lnTo>
                  <a:pt x="184" y="1302"/>
                </a:lnTo>
                <a:lnTo>
                  <a:pt x="549" y="708"/>
                </a:lnTo>
                <a:lnTo>
                  <a:pt x="960" y="845"/>
                </a:lnTo>
                <a:cubicBezTo>
                  <a:pt x="1074" y="754"/>
                  <a:pt x="1211" y="663"/>
                  <a:pt x="1348" y="572"/>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34"/>
          <p:cNvGrpSpPr/>
          <p:nvPr/>
        </p:nvGrpSpPr>
        <p:grpSpPr>
          <a:xfrm>
            <a:off x="6418579" y="1369428"/>
            <a:ext cx="2319329" cy="1649183"/>
            <a:chOff x="6418579" y="1369428"/>
            <a:chExt cx="2319329" cy="1649183"/>
          </a:xfrm>
        </p:grpSpPr>
        <p:sp>
          <p:nvSpPr>
            <p:cNvPr id="617" name="Google Shape;617;p34"/>
            <p:cNvSpPr/>
            <p:nvPr/>
          </p:nvSpPr>
          <p:spPr>
            <a:xfrm>
              <a:off x="6418579" y="1369428"/>
              <a:ext cx="2319329" cy="1649183"/>
            </a:xfrm>
            <a:custGeom>
              <a:avLst/>
              <a:gdLst/>
              <a:ahLst/>
              <a:cxnLst/>
              <a:rect l="l" t="t" r="r" b="b"/>
              <a:pathLst>
                <a:path w="36499" h="25953" extrusionOk="0">
                  <a:moveTo>
                    <a:pt x="1644" y="0"/>
                  </a:moveTo>
                  <a:cubicBezTo>
                    <a:pt x="731" y="0"/>
                    <a:pt x="1" y="730"/>
                    <a:pt x="1" y="1621"/>
                  </a:cubicBezTo>
                  <a:lnTo>
                    <a:pt x="1" y="24332"/>
                  </a:lnTo>
                  <a:cubicBezTo>
                    <a:pt x="1" y="25222"/>
                    <a:pt x="731" y="25952"/>
                    <a:pt x="1644" y="25952"/>
                  </a:cubicBezTo>
                  <a:lnTo>
                    <a:pt x="34855" y="25952"/>
                  </a:lnTo>
                  <a:cubicBezTo>
                    <a:pt x="35768" y="25952"/>
                    <a:pt x="36499" y="25222"/>
                    <a:pt x="36499" y="24332"/>
                  </a:cubicBezTo>
                  <a:lnTo>
                    <a:pt x="36499" y="1621"/>
                  </a:lnTo>
                  <a:cubicBezTo>
                    <a:pt x="36499" y="730"/>
                    <a:pt x="35768" y="0"/>
                    <a:pt x="34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6418579" y="1369428"/>
              <a:ext cx="2319329" cy="1649183"/>
            </a:xfrm>
            <a:custGeom>
              <a:avLst/>
              <a:gdLst/>
              <a:ahLst/>
              <a:cxnLst/>
              <a:rect l="l" t="t" r="r" b="b"/>
              <a:pathLst>
                <a:path w="36499" h="25953" fill="none" extrusionOk="0">
                  <a:moveTo>
                    <a:pt x="34855" y="25952"/>
                  </a:moveTo>
                  <a:lnTo>
                    <a:pt x="1644" y="25952"/>
                  </a:lnTo>
                  <a:cubicBezTo>
                    <a:pt x="731" y="25952"/>
                    <a:pt x="1" y="25222"/>
                    <a:pt x="1" y="24332"/>
                  </a:cubicBezTo>
                  <a:lnTo>
                    <a:pt x="1" y="1621"/>
                  </a:lnTo>
                  <a:cubicBezTo>
                    <a:pt x="1" y="730"/>
                    <a:pt x="731" y="0"/>
                    <a:pt x="1644" y="0"/>
                  </a:cubicBezTo>
                  <a:lnTo>
                    <a:pt x="34855" y="0"/>
                  </a:lnTo>
                  <a:cubicBezTo>
                    <a:pt x="35768" y="0"/>
                    <a:pt x="36499" y="730"/>
                    <a:pt x="36499" y="1621"/>
                  </a:cubicBezTo>
                  <a:lnTo>
                    <a:pt x="36499" y="24332"/>
                  </a:lnTo>
                  <a:cubicBezTo>
                    <a:pt x="36499" y="25222"/>
                    <a:pt x="35768" y="25952"/>
                    <a:pt x="34855" y="25952"/>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6418579" y="1369428"/>
              <a:ext cx="2319329" cy="136368"/>
            </a:xfrm>
            <a:custGeom>
              <a:avLst/>
              <a:gdLst/>
              <a:ahLst/>
              <a:cxnLst/>
              <a:rect l="l" t="t" r="r" b="b"/>
              <a:pathLst>
                <a:path w="36499" h="2146" extrusionOk="0">
                  <a:moveTo>
                    <a:pt x="1279" y="0"/>
                  </a:moveTo>
                  <a:cubicBezTo>
                    <a:pt x="572" y="0"/>
                    <a:pt x="1" y="639"/>
                    <a:pt x="1" y="1438"/>
                  </a:cubicBezTo>
                  <a:lnTo>
                    <a:pt x="1" y="2146"/>
                  </a:lnTo>
                  <a:lnTo>
                    <a:pt x="36499" y="2146"/>
                  </a:lnTo>
                  <a:lnTo>
                    <a:pt x="36499" y="1438"/>
                  </a:lnTo>
                  <a:cubicBezTo>
                    <a:pt x="36499" y="639"/>
                    <a:pt x="35928" y="0"/>
                    <a:pt x="35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6418579" y="1369428"/>
              <a:ext cx="2319329" cy="136368"/>
            </a:xfrm>
            <a:custGeom>
              <a:avLst/>
              <a:gdLst/>
              <a:ahLst/>
              <a:cxnLst/>
              <a:rect l="l" t="t" r="r" b="b"/>
              <a:pathLst>
                <a:path w="36499" h="2146" fill="none" extrusionOk="0">
                  <a:moveTo>
                    <a:pt x="35220" y="0"/>
                  </a:moveTo>
                  <a:lnTo>
                    <a:pt x="1279" y="0"/>
                  </a:lnTo>
                  <a:cubicBezTo>
                    <a:pt x="572" y="0"/>
                    <a:pt x="1" y="639"/>
                    <a:pt x="1" y="1438"/>
                  </a:cubicBezTo>
                  <a:lnTo>
                    <a:pt x="1" y="2146"/>
                  </a:lnTo>
                  <a:lnTo>
                    <a:pt x="36499" y="2146"/>
                  </a:lnTo>
                  <a:lnTo>
                    <a:pt x="36499" y="1438"/>
                  </a:lnTo>
                  <a:cubicBezTo>
                    <a:pt x="36499" y="639"/>
                    <a:pt x="35928" y="0"/>
                    <a:pt x="35220" y="0"/>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6478057" y="1408572"/>
              <a:ext cx="56619" cy="58080"/>
            </a:xfrm>
            <a:custGeom>
              <a:avLst/>
              <a:gdLst/>
              <a:ahLst/>
              <a:cxnLst/>
              <a:rect l="l" t="t" r="r" b="b"/>
              <a:pathLst>
                <a:path w="891" h="914" fill="none" extrusionOk="0">
                  <a:moveTo>
                    <a:pt x="891" y="457"/>
                  </a:moveTo>
                  <a:cubicBezTo>
                    <a:pt x="891" y="708"/>
                    <a:pt x="685" y="913"/>
                    <a:pt x="434" y="913"/>
                  </a:cubicBezTo>
                  <a:cubicBezTo>
                    <a:pt x="183" y="913"/>
                    <a:pt x="1" y="708"/>
                    <a:pt x="1" y="457"/>
                  </a:cubicBezTo>
                  <a:cubicBezTo>
                    <a:pt x="1" y="206"/>
                    <a:pt x="183" y="0"/>
                    <a:pt x="434" y="0"/>
                  </a:cubicBezTo>
                  <a:cubicBezTo>
                    <a:pt x="685" y="0"/>
                    <a:pt x="891" y="206"/>
                    <a:pt x="891" y="45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6585383" y="1408572"/>
              <a:ext cx="56619" cy="58080"/>
            </a:xfrm>
            <a:custGeom>
              <a:avLst/>
              <a:gdLst/>
              <a:ahLst/>
              <a:cxnLst/>
              <a:rect l="l" t="t" r="r" b="b"/>
              <a:pathLst>
                <a:path w="891" h="914" fill="none" extrusionOk="0">
                  <a:moveTo>
                    <a:pt x="891" y="457"/>
                  </a:moveTo>
                  <a:cubicBezTo>
                    <a:pt x="891" y="708"/>
                    <a:pt x="708" y="913"/>
                    <a:pt x="457" y="913"/>
                  </a:cubicBezTo>
                  <a:cubicBezTo>
                    <a:pt x="206" y="913"/>
                    <a:pt x="1" y="708"/>
                    <a:pt x="1" y="457"/>
                  </a:cubicBezTo>
                  <a:cubicBezTo>
                    <a:pt x="1" y="206"/>
                    <a:pt x="206" y="0"/>
                    <a:pt x="457" y="0"/>
                  </a:cubicBezTo>
                  <a:cubicBezTo>
                    <a:pt x="708" y="0"/>
                    <a:pt x="891" y="206"/>
                    <a:pt x="891" y="45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6692710" y="1408572"/>
              <a:ext cx="58080" cy="58080"/>
            </a:xfrm>
            <a:custGeom>
              <a:avLst/>
              <a:gdLst/>
              <a:ahLst/>
              <a:cxnLst/>
              <a:rect l="l" t="t" r="r" b="b"/>
              <a:pathLst>
                <a:path w="914" h="914" fill="none" extrusionOk="0">
                  <a:moveTo>
                    <a:pt x="914" y="457"/>
                  </a:moveTo>
                  <a:cubicBezTo>
                    <a:pt x="914" y="708"/>
                    <a:pt x="708" y="913"/>
                    <a:pt x="457" y="913"/>
                  </a:cubicBezTo>
                  <a:cubicBezTo>
                    <a:pt x="206" y="913"/>
                    <a:pt x="1" y="708"/>
                    <a:pt x="1" y="457"/>
                  </a:cubicBezTo>
                  <a:cubicBezTo>
                    <a:pt x="1" y="206"/>
                    <a:pt x="206" y="0"/>
                    <a:pt x="457" y="0"/>
                  </a:cubicBezTo>
                  <a:cubicBezTo>
                    <a:pt x="708" y="0"/>
                    <a:pt x="914" y="206"/>
                    <a:pt x="914" y="45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6585383" y="1605815"/>
              <a:ext cx="1143047" cy="42130"/>
            </a:xfrm>
            <a:custGeom>
              <a:avLst/>
              <a:gdLst/>
              <a:ahLst/>
              <a:cxnLst/>
              <a:rect l="l" t="t" r="r" b="b"/>
              <a:pathLst>
                <a:path w="17988" h="663" extrusionOk="0">
                  <a:moveTo>
                    <a:pt x="320" y="1"/>
                  </a:moveTo>
                  <a:cubicBezTo>
                    <a:pt x="138" y="1"/>
                    <a:pt x="1" y="137"/>
                    <a:pt x="1" y="320"/>
                  </a:cubicBezTo>
                  <a:cubicBezTo>
                    <a:pt x="1" y="503"/>
                    <a:pt x="138" y="662"/>
                    <a:pt x="320" y="662"/>
                  </a:cubicBezTo>
                  <a:lnTo>
                    <a:pt x="17668" y="662"/>
                  </a:lnTo>
                  <a:cubicBezTo>
                    <a:pt x="17850" y="662"/>
                    <a:pt x="17987" y="503"/>
                    <a:pt x="17987" y="320"/>
                  </a:cubicBezTo>
                  <a:cubicBezTo>
                    <a:pt x="17987" y="137"/>
                    <a:pt x="17850" y="1"/>
                    <a:pt x="17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6625988" y="1687026"/>
              <a:ext cx="799269" cy="20398"/>
            </a:xfrm>
            <a:custGeom>
              <a:avLst/>
              <a:gdLst/>
              <a:ahLst/>
              <a:cxnLst/>
              <a:rect l="l" t="t" r="r" b="b"/>
              <a:pathLst>
                <a:path w="12578" h="321" extrusionOk="0">
                  <a:moveTo>
                    <a:pt x="161" y="1"/>
                  </a:moveTo>
                  <a:cubicBezTo>
                    <a:pt x="69" y="1"/>
                    <a:pt x="1" y="69"/>
                    <a:pt x="1" y="161"/>
                  </a:cubicBezTo>
                  <a:cubicBezTo>
                    <a:pt x="1" y="252"/>
                    <a:pt x="69" y="320"/>
                    <a:pt x="161" y="320"/>
                  </a:cubicBezTo>
                  <a:lnTo>
                    <a:pt x="12441" y="320"/>
                  </a:lnTo>
                  <a:cubicBezTo>
                    <a:pt x="12509" y="320"/>
                    <a:pt x="12578" y="252"/>
                    <a:pt x="12578" y="161"/>
                  </a:cubicBezTo>
                  <a:cubicBezTo>
                    <a:pt x="12578" y="69"/>
                    <a:pt x="12509" y="1"/>
                    <a:pt x="12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6625988" y="1736336"/>
              <a:ext cx="932714" cy="20398"/>
            </a:xfrm>
            <a:custGeom>
              <a:avLst/>
              <a:gdLst/>
              <a:ahLst/>
              <a:cxnLst/>
              <a:rect l="l" t="t" r="r" b="b"/>
              <a:pathLst>
                <a:path w="14678" h="321" extrusionOk="0">
                  <a:moveTo>
                    <a:pt x="161" y="1"/>
                  </a:moveTo>
                  <a:cubicBezTo>
                    <a:pt x="69" y="1"/>
                    <a:pt x="1" y="69"/>
                    <a:pt x="1" y="161"/>
                  </a:cubicBezTo>
                  <a:cubicBezTo>
                    <a:pt x="1" y="229"/>
                    <a:pt x="69" y="320"/>
                    <a:pt x="161" y="320"/>
                  </a:cubicBezTo>
                  <a:lnTo>
                    <a:pt x="14518" y="320"/>
                  </a:lnTo>
                  <a:cubicBezTo>
                    <a:pt x="14609" y="320"/>
                    <a:pt x="14678" y="229"/>
                    <a:pt x="14678" y="161"/>
                  </a:cubicBezTo>
                  <a:cubicBezTo>
                    <a:pt x="14678" y="69"/>
                    <a:pt x="14609" y="1"/>
                    <a:pt x="14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6625988" y="1785647"/>
              <a:ext cx="530918" cy="18936"/>
            </a:xfrm>
            <a:custGeom>
              <a:avLst/>
              <a:gdLst/>
              <a:ahLst/>
              <a:cxnLst/>
              <a:rect l="l" t="t" r="r" b="b"/>
              <a:pathLst>
                <a:path w="8355" h="298" extrusionOk="0">
                  <a:moveTo>
                    <a:pt x="161" y="1"/>
                  </a:moveTo>
                  <a:cubicBezTo>
                    <a:pt x="69" y="1"/>
                    <a:pt x="1" y="69"/>
                    <a:pt x="1" y="138"/>
                  </a:cubicBezTo>
                  <a:cubicBezTo>
                    <a:pt x="1" y="229"/>
                    <a:pt x="69" y="298"/>
                    <a:pt x="161" y="298"/>
                  </a:cubicBezTo>
                  <a:lnTo>
                    <a:pt x="8195" y="298"/>
                  </a:lnTo>
                  <a:cubicBezTo>
                    <a:pt x="8286" y="298"/>
                    <a:pt x="8355" y="229"/>
                    <a:pt x="8355" y="138"/>
                  </a:cubicBezTo>
                  <a:cubicBezTo>
                    <a:pt x="8355" y="69"/>
                    <a:pt x="8286" y="1"/>
                    <a:pt x="8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8144573" y="1785647"/>
              <a:ext cx="351086" cy="222026"/>
            </a:xfrm>
            <a:custGeom>
              <a:avLst/>
              <a:gdLst/>
              <a:ahLst/>
              <a:cxnLst/>
              <a:rect l="l" t="t" r="r" b="b"/>
              <a:pathLst>
                <a:path w="5525" h="3494" extrusionOk="0">
                  <a:moveTo>
                    <a:pt x="3311" y="1"/>
                  </a:moveTo>
                  <a:cubicBezTo>
                    <a:pt x="1507" y="1"/>
                    <a:pt x="24" y="1462"/>
                    <a:pt x="1" y="3265"/>
                  </a:cubicBezTo>
                  <a:lnTo>
                    <a:pt x="1507" y="3493"/>
                  </a:lnTo>
                  <a:cubicBezTo>
                    <a:pt x="1507" y="3447"/>
                    <a:pt x="1507" y="3379"/>
                    <a:pt x="1507" y="3333"/>
                  </a:cubicBezTo>
                  <a:cubicBezTo>
                    <a:pt x="1507" y="2329"/>
                    <a:pt x="2306" y="1507"/>
                    <a:pt x="3311" y="1507"/>
                  </a:cubicBezTo>
                  <a:cubicBezTo>
                    <a:pt x="3836" y="1507"/>
                    <a:pt x="4315" y="1736"/>
                    <a:pt x="4635" y="2078"/>
                  </a:cubicBezTo>
                  <a:lnTo>
                    <a:pt x="5525" y="845"/>
                  </a:lnTo>
                  <a:cubicBezTo>
                    <a:pt x="4931" y="320"/>
                    <a:pt x="4155" y="1"/>
                    <a:pt x="3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8144573" y="1785647"/>
              <a:ext cx="351086" cy="222026"/>
            </a:xfrm>
            <a:custGeom>
              <a:avLst/>
              <a:gdLst/>
              <a:ahLst/>
              <a:cxnLst/>
              <a:rect l="l" t="t" r="r" b="b"/>
              <a:pathLst>
                <a:path w="5525" h="3494" fill="none" extrusionOk="0">
                  <a:moveTo>
                    <a:pt x="3311" y="1"/>
                  </a:moveTo>
                  <a:cubicBezTo>
                    <a:pt x="1507" y="1"/>
                    <a:pt x="24" y="1462"/>
                    <a:pt x="1" y="3265"/>
                  </a:cubicBezTo>
                  <a:lnTo>
                    <a:pt x="1507" y="3493"/>
                  </a:lnTo>
                  <a:cubicBezTo>
                    <a:pt x="1507" y="3447"/>
                    <a:pt x="1507" y="3379"/>
                    <a:pt x="1507" y="3333"/>
                  </a:cubicBezTo>
                  <a:cubicBezTo>
                    <a:pt x="1507" y="2329"/>
                    <a:pt x="2306" y="1507"/>
                    <a:pt x="3311" y="1507"/>
                  </a:cubicBezTo>
                  <a:cubicBezTo>
                    <a:pt x="3836" y="1507"/>
                    <a:pt x="4315" y="1736"/>
                    <a:pt x="4635" y="2078"/>
                  </a:cubicBezTo>
                  <a:lnTo>
                    <a:pt x="5525" y="845"/>
                  </a:lnTo>
                  <a:cubicBezTo>
                    <a:pt x="4931" y="320"/>
                    <a:pt x="4155" y="1"/>
                    <a:pt x="3311" y="1"/>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8146035" y="1863998"/>
              <a:ext cx="420731" cy="343842"/>
            </a:xfrm>
            <a:custGeom>
              <a:avLst/>
              <a:gdLst/>
              <a:ahLst/>
              <a:cxnLst/>
              <a:rect l="l" t="t" r="r" b="b"/>
              <a:pathLst>
                <a:path w="6621" h="5411" extrusionOk="0">
                  <a:moveTo>
                    <a:pt x="5867" y="0"/>
                  </a:moveTo>
                  <a:lnTo>
                    <a:pt x="4863" y="1210"/>
                  </a:lnTo>
                  <a:cubicBezTo>
                    <a:pt x="5022" y="1461"/>
                    <a:pt x="5114" y="1758"/>
                    <a:pt x="5114" y="2100"/>
                  </a:cubicBezTo>
                  <a:cubicBezTo>
                    <a:pt x="5114" y="3082"/>
                    <a:pt x="4292" y="3904"/>
                    <a:pt x="3288" y="3904"/>
                  </a:cubicBezTo>
                  <a:cubicBezTo>
                    <a:pt x="2512" y="3904"/>
                    <a:pt x="1827" y="3401"/>
                    <a:pt x="1599" y="2694"/>
                  </a:cubicBezTo>
                  <a:cubicBezTo>
                    <a:pt x="1165" y="2671"/>
                    <a:pt x="480" y="2603"/>
                    <a:pt x="1" y="2557"/>
                  </a:cubicBezTo>
                  <a:lnTo>
                    <a:pt x="1" y="2557"/>
                  </a:lnTo>
                  <a:cubicBezTo>
                    <a:pt x="229" y="4177"/>
                    <a:pt x="1621" y="5410"/>
                    <a:pt x="3288" y="5410"/>
                  </a:cubicBezTo>
                  <a:cubicBezTo>
                    <a:pt x="5137" y="5410"/>
                    <a:pt x="6620" y="3926"/>
                    <a:pt x="6620" y="2100"/>
                  </a:cubicBezTo>
                  <a:cubicBezTo>
                    <a:pt x="6620" y="1301"/>
                    <a:pt x="6346" y="571"/>
                    <a:pt x="5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8146035" y="1863998"/>
              <a:ext cx="420731" cy="343842"/>
            </a:xfrm>
            <a:custGeom>
              <a:avLst/>
              <a:gdLst/>
              <a:ahLst/>
              <a:cxnLst/>
              <a:rect l="l" t="t" r="r" b="b"/>
              <a:pathLst>
                <a:path w="6621" h="5411" fill="none" extrusionOk="0">
                  <a:moveTo>
                    <a:pt x="3288" y="5410"/>
                  </a:moveTo>
                  <a:cubicBezTo>
                    <a:pt x="5137" y="5410"/>
                    <a:pt x="6620" y="3926"/>
                    <a:pt x="6620" y="2100"/>
                  </a:cubicBezTo>
                  <a:cubicBezTo>
                    <a:pt x="6620" y="1301"/>
                    <a:pt x="6346" y="571"/>
                    <a:pt x="5867" y="0"/>
                  </a:cubicBezTo>
                  <a:lnTo>
                    <a:pt x="4863" y="1210"/>
                  </a:lnTo>
                  <a:cubicBezTo>
                    <a:pt x="5022" y="1461"/>
                    <a:pt x="5114" y="1758"/>
                    <a:pt x="5114" y="2100"/>
                  </a:cubicBezTo>
                  <a:cubicBezTo>
                    <a:pt x="5114" y="3082"/>
                    <a:pt x="4292" y="3904"/>
                    <a:pt x="3288" y="3904"/>
                  </a:cubicBezTo>
                  <a:cubicBezTo>
                    <a:pt x="2512" y="3904"/>
                    <a:pt x="1827" y="3401"/>
                    <a:pt x="1599" y="2694"/>
                  </a:cubicBezTo>
                  <a:cubicBezTo>
                    <a:pt x="1165" y="2671"/>
                    <a:pt x="480" y="2603"/>
                    <a:pt x="1" y="2557"/>
                  </a:cubicBezTo>
                  <a:cubicBezTo>
                    <a:pt x="229" y="4177"/>
                    <a:pt x="1621" y="5410"/>
                    <a:pt x="3288" y="5410"/>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8378099" y="2322347"/>
              <a:ext cx="188665" cy="211795"/>
            </a:xfrm>
            <a:custGeom>
              <a:avLst/>
              <a:gdLst/>
              <a:ahLst/>
              <a:cxnLst/>
              <a:rect l="l" t="t" r="r" b="b"/>
              <a:pathLst>
                <a:path w="2969" h="3333" extrusionOk="0">
                  <a:moveTo>
                    <a:pt x="320" y="0"/>
                  </a:moveTo>
                  <a:lnTo>
                    <a:pt x="1" y="1461"/>
                  </a:lnTo>
                  <a:cubicBezTo>
                    <a:pt x="823" y="1644"/>
                    <a:pt x="1462" y="2374"/>
                    <a:pt x="1462" y="3241"/>
                  </a:cubicBezTo>
                  <a:cubicBezTo>
                    <a:pt x="1462" y="3264"/>
                    <a:pt x="1462" y="3264"/>
                    <a:pt x="1462" y="3264"/>
                  </a:cubicBezTo>
                  <a:lnTo>
                    <a:pt x="2968" y="3333"/>
                  </a:lnTo>
                  <a:cubicBezTo>
                    <a:pt x="2968" y="3310"/>
                    <a:pt x="2968" y="3264"/>
                    <a:pt x="2968" y="3241"/>
                  </a:cubicBezTo>
                  <a:cubicBezTo>
                    <a:pt x="2968" y="1644"/>
                    <a:pt x="1827" y="297"/>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8378099" y="2322347"/>
              <a:ext cx="188665" cy="211795"/>
            </a:xfrm>
            <a:custGeom>
              <a:avLst/>
              <a:gdLst/>
              <a:ahLst/>
              <a:cxnLst/>
              <a:rect l="l" t="t" r="r" b="b"/>
              <a:pathLst>
                <a:path w="2969" h="3333" fill="none" extrusionOk="0">
                  <a:moveTo>
                    <a:pt x="2968" y="3333"/>
                  </a:moveTo>
                  <a:cubicBezTo>
                    <a:pt x="2968" y="3310"/>
                    <a:pt x="2968" y="3264"/>
                    <a:pt x="2968" y="3241"/>
                  </a:cubicBezTo>
                  <a:cubicBezTo>
                    <a:pt x="2968" y="1644"/>
                    <a:pt x="1827" y="297"/>
                    <a:pt x="320" y="0"/>
                  </a:cubicBezTo>
                  <a:lnTo>
                    <a:pt x="1" y="1461"/>
                  </a:lnTo>
                  <a:cubicBezTo>
                    <a:pt x="823" y="1644"/>
                    <a:pt x="1462" y="2374"/>
                    <a:pt x="1462" y="3241"/>
                  </a:cubicBezTo>
                  <a:cubicBezTo>
                    <a:pt x="1462" y="3264"/>
                    <a:pt x="1462" y="3264"/>
                    <a:pt x="1462" y="3264"/>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8144573" y="2317962"/>
              <a:ext cx="417808" cy="422129"/>
            </a:xfrm>
            <a:custGeom>
              <a:avLst/>
              <a:gdLst/>
              <a:ahLst/>
              <a:cxnLst/>
              <a:rect l="l" t="t" r="r" b="b"/>
              <a:pathLst>
                <a:path w="6575" h="6643" extrusionOk="0">
                  <a:moveTo>
                    <a:pt x="3311" y="1"/>
                  </a:moveTo>
                  <a:cubicBezTo>
                    <a:pt x="1485" y="1"/>
                    <a:pt x="1" y="1484"/>
                    <a:pt x="1" y="3310"/>
                  </a:cubicBezTo>
                  <a:cubicBezTo>
                    <a:pt x="1" y="5159"/>
                    <a:pt x="1485" y="6643"/>
                    <a:pt x="3311" y="6643"/>
                  </a:cubicBezTo>
                  <a:cubicBezTo>
                    <a:pt x="4954" y="6643"/>
                    <a:pt x="6301" y="5456"/>
                    <a:pt x="6575" y="3904"/>
                  </a:cubicBezTo>
                  <a:lnTo>
                    <a:pt x="5023" y="3904"/>
                  </a:lnTo>
                  <a:cubicBezTo>
                    <a:pt x="4771" y="4611"/>
                    <a:pt x="4110" y="5136"/>
                    <a:pt x="3311" y="5136"/>
                  </a:cubicBezTo>
                  <a:cubicBezTo>
                    <a:pt x="2306" y="5136"/>
                    <a:pt x="1507" y="4315"/>
                    <a:pt x="1507" y="3310"/>
                  </a:cubicBezTo>
                  <a:cubicBezTo>
                    <a:pt x="1507" y="2329"/>
                    <a:pt x="2284" y="1553"/>
                    <a:pt x="3242" y="1507"/>
                  </a:cubicBezTo>
                  <a:lnTo>
                    <a:pt x="35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8144573" y="2317962"/>
              <a:ext cx="417808" cy="422129"/>
            </a:xfrm>
            <a:custGeom>
              <a:avLst/>
              <a:gdLst/>
              <a:ahLst/>
              <a:cxnLst/>
              <a:rect l="l" t="t" r="r" b="b"/>
              <a:pathLst>
                <a:path w="6575" h="6643" fill="none" extrusionOk="0">
                  <a:moveTo>
                    <a:pt x="6575" y="3904"/>
                  </a:moveTo>
                  <a:lnTo>
                    <a:pt x="5023" y="3904"/>
                  </a:lnTo>
                  <a:cubicBezTo>
                    <a:pt x="4771" y="4611"/>
                    <a:pt x="4110" y="5136"/>
                    <a:pt x="3311" y="5136"/>
                  </a:cubicBezTo>
                  <a:cubicBezTo>
                    <a:pt x="2306" y="5136"/>
                    <a:pt x="1507" y="4315"/>
                    <a:pt x="1507" y="3310"/>
                  </a:cubicBezTo>
                  <a:cubicBezTo>
                    <a:pt x="1507" y="2329"/>
                    <a:pt x="2284" y="1553"/>
                    <a:pt x="3242" y="1507"/>
                  </a:cubicBezTo>
                  <a:lnTo>
                    <a:pt x="3539" y="1"/>
                  </a:lnTo>
                  <a:cubicBezTo>
                    <a:pt x="3470" y="1"/>
                    <a:pt x="3402" y="1"/>
                    <a:pt x="3311" y="1"/>
                  </a:cubicBezTo>
                  <a:cubicBezTo>
                    <a:pt x="1485" y="1"/>
                    <a:pt x="1" y="1484"/>
                    <a:pt x="1" y="3310"/>
                  </a:cubicBezTo>
                  <a:cubicBezTo>
                    <a:pt x="1" y="5159"/>
                    <a:pt x="1485" y="6643"/>
                    <a:pt x="3311" y="6643"/>
                  </a:cubicBezTo>
                  <a:cubicBezTo>
                    <a:pt x="4954" y="6643"/>
                    <a:pt x="6301" y="5456"/>
                    <a:pt x="6575" y="3904"/>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6454863" y="2812596"/>
              <a:ext cx="1715906" cy="64"/>
            </a:xfrm>
            <a:custGeom>
              <a:avLst/>
              <a:gdLst/>
              <a:ahLst/>
              <a:cxnLst/>
              <a:rect l="l" t="t" r="r" b="b"/>
              <a:pathLst>
                <a:path w="27003" h="1" fill="none" extrusionOk="0">
                  <a:moveTo>
                    <a:pt x="1" y="0"/>
                  </a:moveTo>
                  <a:lnTo>
                    <a:pt x="27003" y="0"/>
                  </a:lnTo>
                </a:path>
              </a:pathLst>
            </a:custGeom>
            <a:noFill/>
            <a:ln w="34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7835684" y="1785647"/>
              <a:ext cx="190063" cy="1027014"/>
            </a:xfrm>
            <a:custGeom>
              <a:avLst/>
              <a:gdLst/>
              <a:ahLst/>
              <a:cxnLst/>
              <a:rect l="l" t="t" r="r" b="b"/>
              <a:pathLst>
                <a:path w="2991" h="16162" extrusionOk="0">
                  <a:moveTo>
                    <a:pt x="0" y="1"/>
                  </a:moveTo>
                  <a:lnTo>
                    <a:pt x="0" y="16161"/>
                  </a:lnTo>
                  <a:lnTo>
                    <a:pt x="2990" y="16161"/>
                  </a:lnTo>
                  <a:lnTo>
                    <a:pt x="2990" y="1"/>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7320783" y="2287524"/>
              <a:ext cx="188602" cy="525136"/>
            </a:xfrm>
            <a:custGeom>
              <a:avLst/>
              <a:gdLst/>
              <a:ahLst/>
              <a:cxnLst/>
              <a:rect l="l" t="t" r="r" b="b"/>
              <a:pathLst>
                <a:path w="2968" h="8264" extrusionOk="0">
                  <a:moveTo>
                    <a:pt x="0" y="0"/>
                  </a:moveTo>
                  <a:lnTo>
                    <a:pt x="0" y="8263"/>
                  </a:lnTo>
                  <a:lnTo>
                    <a:pt x="2968" y="8263"/>
                  </a:lnTo>
                  <a:lnTo>
                    <a:pt x="2968" y="0"/>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7578964" y="2104769"/>
              <a:ext cx="188602" cy="707891"/>
            </a:xfrm>
            <a:custGeom>
              <a:avLst/>
              <a:gdLst/>
              <a:ahLst/>
              <a:cxnLst/>
              <a:rect l="l" t="t" r="r" b="b"/>
              <a:pathLst>
                <a:path w="2968" h="11140" extrusionOk="0">
                  <a:moveTo>
                    <a:pt x="0" y="0"/>
                  </a:moveTo>
                  <a:lnTo>
                    <a:pt x="0" y="11139"/>
                  </a:lnTo>
                  <a:lnTo>
                    <a:pt x="2967" y="11139"/>
                  </a:lnTo>
                  <a:lnTo>
                    <a:pt x="2967" y="0"/>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6804421" y="1971325"/>
              <a:ext cx="188602" cy="841336"/>
            </a:xfrm>
            <a:custGeom>
              <a:avLst/>
              <a:gdLst/>
              <a:ahLst/>
              <a:cxnLst/>
              <a:rect l="l" t="t" r="r" b="b"/>
              <a:pathLst>
                <a:path w="2968" h="13240" extrusionOk="0">
                  <a:moveTo>
                    <a:pt x="0" y="1"/>
                  </a:moveTo>
                  <a:lnTo>
                    <a:pt x="0" y="13239"/>
                  </a:lnTo>
                  <a:lnTo>
                    <a:pt x="2968" y="13239"/>
                  </a:lnTo>
                  <a:lnTo>
                    <a:pt x="2968" y="1"/>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6546240" y="2596480"/>
              <a:ext cx="190063" cy="216180"/>
            </a:xfrm>
            <a:custGeom>
              <a:avLst/>
              <a:gdLst/>
              <a:ahLst/>
              <a:cxnLst/>
              <a:rect l="l" t="t" r="r" b="b"/>
              <a:pathLst>
                <a:path w="2991" h="3402" extrusionOk="0">
                  <a:moveTo>
                    <a:pt x="1" y="0"/>
                  </a:moveTo>
                  <a:lnTo>
                    <a:pt x="1" y="3401"/>
                  </a:lnTo>
                  <a:lnTo>
                    <a:pt x="2991" y="3401"/>
                  </a:lnTo>
                  <a:lnTo>
                    <a:pt x="2991" y="0"/>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7062602" y="2416584"/>
              <a:ext cx="188602" cy="396076"/>
            </a:xfrm>
            <a:custGeom>
              <a:avLst/>
              <a:gdLst/>
              <a:ahLst/>
              <a:cxnLst/>
              <a:rect l="l" t="t" r="r" b="b"/>
              <a:pathLst>
                <a:path w="2968" h="6233" extrusionOk="0">
                  <a:moveTo>
                    <a:pt x="0" y="1"/>
                  </a:moveTo>
                  <a:lnTo>
                    <a:pt x="0" y="6232"/>
                  </a:lnTo>
                  <a:lnTo>
                    <a:pt x="2968" y="6232"/>
                  </a:lnTo>
                  <a:lnTo>
                    <a:pt x="2968" y="1"/>
                  </a:lnTo>
                  <a:close/>
                </a:path>
              </a:pathLst>
            </a:custGeom>
            <a:solidFill>
              <a:schemeClr val="lt1"/>
            </a:solid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6585383" y="1808905"/>
              <a:ext cx="1151753" cy="512046"/>
            </a:xfrm>
            <a:custGeom>
              <a:avLst/>
              <a:gdLst/>
              <a:ahLst/>
              <a:cxnLst/>
              <a:rect l="l" t="t" r="r" b="b"/>
              <a:pathLst>
                <a:path w="18125" h="8058" fill="none" extrusionOk="0">
                  <a:moveTo>
                    <a:pt x="1" y="7395"/>
                  </a:moveTo>
                  <a:lnTo>
                    <a:pt x="3037" y="1621"/>
                  </a:lnTo>
                  <a:lnTo>
                    <a:pt x="6734" y="1621"/>
                  </a:lnTo>
                  <a:lnTo>
                    <a:pt x="9268" y="8057"/>
                  </a:lnTo>
                  <a:lnTo>
                    <a:pt x="11710" y="3310"/>
                  </a:lnTo>
                  <a:lnTo>
                    <a:pt x="13057" y="5273"/>
                  </a:lnTo>
                  <a:lnTo>
                    <a:pt x="18124"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7306231" y="1995981"/>
              <a:ext cx="46515" cy="47913"/>
            </a:xfrm>
            <a:custGeom>
              <a:avLst/>
              <a:gdLst/>
              <a:ahLst/>
              <a:cxnLst/>
              <a:rect l="l" t="t" r="r" b="b"/>
              <a:pathLst>
                <a:path w="732" h="754" extrusionOk="0">
                  <a:moveTo>
                    <a:pt x="366" y="1"/>
                  </a:moveTo>
                  <a:cubicBezTo>
                    <a:pt x="161" y="1"/>
                    <a:pt x="1" y="160"/>
                    <a:pt x="1" y="366"/>
                  </a:cubicBezTo>
                  <a:cubicBezTo>
                    <a:pt x="1" y="571"/>
                    <a:pt x="161" y="754"/>
                    <a:pt x="366" y="754"/>
                  </a:cubicBezTo>
                  <a:cubicBezTo>
                    <a:pt x="572" y="754"/>
                    <a:pt x="731" y="571"/>
                    <a:pt x="731" y="366"/>
                  </a:cubicBezTo>
                  <a:cubicBezTo>
                    <a:pt x="731" y="160"/>
                    <a:pt x="572"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7391826" y="2122181"/>
              <a:ext cx="46515" cy="47913"/>
            </a:xfrm>
            <a:custGeom>
              <a:avLst/>
              <a:gdLst/>
              <a:ahLst/>
              <a:cxnLst/>
              <a:rect l="l" t="t" r="r" b="b"/>
              <a:pathLst>
                <a:path w="732" h="754" extrusionOk="0">
                  <a:moveTo>
                    <a:pt x="366" y="0"/>
                  </a:moveTo>
                  <a:cubicBezTo>
                    <a:pt x="160" y="0"/>
                    <a:pt x="1" y="183"/>
                    <a:pt x="1" y="388"/>
                  </a:cubicBezTo>
                  <a:cubicBezTo>
                    <a:pt x="1" y="594"/>
                    <a:pt x="160" y="754"/>
                    <a:pt x="366" y="754"/>
                  </a:cubicBezTo>
                  <a:cubicBezTo>
                    <a:pt x="571" y="754"/>
                    <a:pt x="731" y="594"/>
                    <a:pt x="731" y="388"/>
                  </a:cubicBezTo>
                  <a:cubicBezTo>
                    <a:pt x="731" y="183"/>
                    <a:pt x="571"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7148196" y="2296230"/>
              <a:ext cx="47913" cy="47913"/>
            </a:xfrm>
            <a:custGeom>
              <a:avLst/>
              <a:gdLst/>
              <a:ahLst/>
              <a:cxnLst/>
              <a:rect l="l" t="t" r="r" b="b"/>
              <a:pathLst>
                <a:path w="754" h="754" extrusionOk="0">
                  <a:moveTo>
                    <a:pt x="365" y="0"/>
                  </a:moveTo>
                  <a:cubicBezTo>
                    <a:pt x="160" y="0"/>
                    <a:pt x="0" y="183"/>
                    <a:pt x="0" y="388"/>
                  </a:cubicBezTo>
                  <a:cubicBezTo>
                    <a:pt x="0" y="594"/>
                    <a:pt x="160" y="754"/>
                    <a:pt x="365" y="754"/>
                  </a:cubicBezTo>
                  <a:cubicBezTo>
                    <a:pt x="593" y="754"/>
                    <a:pt x="753" y="594"/>
                    <a:pt x="753" y="388"/>
                  </a:cubicBezTo>
                  <a:cubicBezTo>
                    <a:pt x="753" y="183"/>
                    <a:pt x="59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6990098" y="1888653"/>
              <a:ext cx="47913" cy="46451"/>
            </a:xfrm>
            <a:custGeom>
              <a:avLst/>
              <a:gdLst/>
              <a:ahLst/>
              <a:cxnLst/>
              <a:rect l="l" t="t" r="r" b="b"/>
              <a:pathLst>
                <a:path w="754" h="731" extrusionOk="0">
                  <a:moveTo>
                    <a:pt x="388" y="0"/>
                  </a:moveTo>
                  <a:cubicBezTo>
                    <a:pt x="183" y="0"/>
                    <a:pt x="0" y="160"/>
                    <a:pt x="0" y="366"/>
                  </a:cubicBezTo>
                  <a:cubicBezTo>
                    <a:pt x="0" y="571"/>
                    <a:pt x="183" y="731"/>
                    <a:pt x="388" y="731"/>
                  </a:cubicBezTo>
                  <a:cubicBezTo>
                    <a:pt x="594" y="731"/>
                    <a:pt x="753" y="571"/>
                    <a:pt x="753" y="366"/>
                  </a:cubicBezTo>
                  <a:cubicBezTo>
                    <a:pt x="753" y="160"/>
                    <a:pt x="594"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6756572" y="1884269"/>
              <a:ext cx="47913" cy="47976"/>
            </a:xfrm>
            <a:custGeom>
              <a:avLst/>
              <a:gdLst/>
              <a:ahLst/>
              <a:cxnLst/>
              <a:rect l="l" t="t" r="r" b="b"/>
              <a:pathLst>
                <a:path w="754" h="755" extrusionOk="0">
                  <a:moveTo>
                    <a:pt x="365" y="1"/>
                  </a:moveTo>
                  <a:cubicBezTo>
                    <a:pt x="160" y="1"/>
                    <a:pt x="0" y="184"/>
                    <a:pt x="0" y="389"/>
                  </a:cubicBezTo>
                  <a:cubicBezTo>
                    <a:pt x="0" y="594"/>
                    <a:pt x="160" y="754"/>
                    <a:pt x="365" y="754"/>
                  </a:cubicBezTo>
                  <a:cubicBezTo>
                    <a:pt x="594" y="754"/>
                    <a:pt x="753" y="594"/>
                    <a:pt x="753" y="389"/>
                  </a:cubicBezTo>
                  <a:cubicBezTo>
                    <a:pt x="753" y="184"/>
                    <a:pt x="594"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7706561" y="1713142"/>
              <a:ext cx="119020" cy="119020"/>
            </a:xfrm>
            <a:custGeom>
              <a:avLst/>
              <a:gdLst/>
              <a:ahLst/>
              <a:cxnLst/>
              <a:rect l="l" t="t" r="r" b="b"/>
              <a:pathLst>
                <a:path w="1873" h="1873" extrusionOk="0">
                  <a:moveTo>
                    <a:pt x="1872" y="1"/>
                  </a:moveTo>
                  <a:lnTo>
                    <a:pt x="1" y="1210"/>
                  </a:lnTo>
                  <a:lnTo>
                    <a:pt x="822" y="1872"/>
                  </a:lnTo>
                  <a:lnTo>
                    <a:pt x="1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6990098" y="1911847"/>
              <a:ext cx="24719" cy="24719"/>
            </a:xfrm>
            <a:custGeom>
              <a:avLst/>
              <a:gdLst/>
              <a:ahLst/>
              <a:cxnLst/>
              <a:rect l="l" t="t" r="r" b="b"/>
              <a:pathLst>
                <a:path w="389" h="389" extrusionOk="0">
                  <a:moveTo>
                    <a:pt x="183" y="1"/>
                  </a:moveTo>
                  <a:cubicBezTo>
                    <a:pt x="69" y="1"/>
                    <a:pt x="0" y="92"/>
                    <a:pt x="0" y="206"/>
                  </a:cubicBezTo>
                  <a:cubicBezTo>
                    <a:pt x="0" y="297"/>
                    <a:pt x="91" y="389"/>
                    <a:pt x="205" y="389"/>
                  </a:cubicBezTo>
                  <a:cubicBezTo>
                    <a:pt x="297" y="366"/>
                    <a:pt x="388" y="297"/>
                    <a:pt x="388" y="183"/>
                  </a:cubicBezTo>
                  <a:cubicBezTo>
                    <a:pt x="365" y="69"/>
                    <a:pt x="297"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6422964" y="1878486"/>
              <a:ext cx="50836" cy="27706"/>
            </a:xfrm>
            <a:custGeom>
              <a:avLst/>
              <a:gdLst/>
              <a:ahLst/>
              <a:cxnLst/>
              <a:rect l="l" t="t" r="r" b="b"/>
              <a:pathLst>
                <a:path w="800" h="436" extrusionOk="0">
                  <a:moveTo>
                    <a:pt x="0" y="1"/>
                  </a:moveTo>
                  <a:lnTo>
                    <a:pt x="0" y="1"/>
                  </a:lnTo>
                  <a:cubicBezTo>
                    <a:pt x="22" y="197"/>
                    <a:pt x="211" y="436"/>
                    <a:pt x="428" y="436"/>
                  </a:cubicBezTo>
                  <a:cubicBezTo>
                    <a:pt x="437" y="436"/>
                    <a:pt x="447" y="435"/>
                    <a:pt x="457" y="434"/>
                  </a:cubicBezTo>
                  <a:cubicBezTo>
                    <a:pt x="708" y="389"/>
                    <a:pt x="799" y="46"/>
                    <a:pt x="799" y="46"/>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34"/>
          <p:cNvSpPr/>
          <p:nvPr/>
        </p:nvSpPr>
        <p:spPr>
          <a:xfrm>
            <a:off x="5748503" y="1777340"/>
            <a:ext cx="251003" cy="252401"/>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4890185" y="2008340"/>
            <a:ext cx="590737" cy="590737"/>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34"/>
          <p:cNvGrpSpPr/>
          <p:nvPr/>
        </p:nvGrpSpPr>
        <p:grpSpPr>
          <a:xfrm>
            <a:off x="5325950" y="2920356"/>
            <a:ext cx="3843675" cy="1070750"/>
            <a:chOff x="5325950" y="2920356"/>
            <a:chExt cx="3843675" cy="1070750"/>
          </a:xfrm>
        </p:grpSpPr>
        <p:sp>
          <p:nvSpPr>
            <p:cNvPr id="655" name="Google Shape;655;p34"/>
            <p:cNvSpPr/>
            <p:nvPr/>
          </p:nvSpPr>
          <p:spPr>
            <a:xfrm>
              <a:off x="7644224" y="3194055"/>
              <a:ext cx="95762" cy="95762"/>
            </a:xfrm>
            <a:custGeom>
              <a:avLst/>
              <a:gdLst/>
              <a:ahLst/>
              <a:cxnLst/>
              <a:rect l="l" t="t" r="r" b="b"/>
              <a:pathLst>
                <a:path w="1507" h="1507" extrusionOk="0">
                  <a:moveTo>
                    <a:pt x="753" y="0"/>
                  </a:moveTo>
                  <a:cubicBezTo>
                    <a:pt x="343" y="0"/>
                    <a:pt x="0" y="343"/>
                    <a:pt x="0" y="753"/>
                  </a:cubicBezTo>
                  <a:cubicBezTo>
                    <a:pt x="0" y="1164"/>
                    <a:pt x="343" y="1507"/>
                    <a:pt x="753" y="1507"/>
                  </a:cubicBezTo>
                  <a:cubicBezTo>
                    <a:pt x="1164" y="1507"/>
                    <a:pt x="1507" y="1164"/>
                    <a:pt x="1507" y="753"/>
                  </a:cubicBezTo>
                  <a:cubicBezTo>
                    <a:pt x="1507" y="343"/>
                    <a:pt x="1164"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4"/>
            <p:cNvSpPr/>
            <p:nvPr/>
          </p:nvSpPr>
          <p:spPr>
            <a:xfrm>
              <a:off x="8170690" y="3534910"/>
              <a:ext cx="97287" cy="97224"/>
            </a:xfrm>
            <a:custGeom>
              <a:avLst/>
              <a:gdLst/>
              <a:ahLst/>
              <a:cxnLst/>
              <a:rect l="l" t="t" r="r" b="b"/>
              <a:pathLst>
                <a:path w="1531" h="1530" extrusionOk="0">
                  <a:moveTo>
                    <a:pt x="754" y="0"/>
                  </a:moveTo>
                  <a:cubicBezTo>
                    <a:pt x="343" y="0"/>
                    <a:pt x="1" y="343"/>
                    <a:pt x="1" y="776"/>
                  </a:cubicBezTo>
                  <a:cubicBezTo>
                    <a:pt x="1" y="1187"/>
                    <a:pt x="343" y="1529"/>
                    <a:pt x="754" y="1529"/>
                  </a:cubicBezTo>
                  <a:cubicBezTo>
                    <a:pt x="1188" y="1529"/>
                    <a:pt x="1530" y="1187"/>
                    <a:pt x="1530" y="776"/>
                  </a:cubicBezTo>
                  <a:cubicBezTo>
                    <a:pt x="1530" y="343"/>
                    <a:pt x="1188"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8785673" y="3078023"/>
              <a:ext cx="97287" cy="97224"/>
            </a:xfrm>
            <a:custGeom>
              <a:avLst/>
              <a:gdLst/>
              <a:ahLst/>
              <a:cxnLst/>
              <a:rect l="l" t="t" r="r" b="b"/>
              <a:pathLst>
                <a:path w="1531" h="1530" extrusionOk="0">
                  <a:moveTo>
                    <a:pt x="754" y="0"/>
                  </a:moveTo>
                  <a:cubicBezTo>
                    <a:pt x="343" y="0"/>
                    <a:pt x="1" y="343"/>
                    <a:pt x="1" y="753"/>
                  </a:cubicBezTo>
                  <a:cubicBezTo>
                    <a:pt x="1" y="1187"/>
                    <a:pt x="343" y="1529"/>
                    <a:pt x="754" y="1529"/>
                  </a:cubicBezTo>
                  <a:cubicBezTo>
                    <a:pt x="1188" y="1529"/>
                    <a:pt x="1530" y="1187"/>
                    <a:pt x="1530" y="753"/>
                  </a:cubicBezTo>
                  <a:cubicBezTo>
                    <a:pt x="1530" y="343"/>
                    <a:pt x="1188"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p:nvPr/>
          </p:nvSpPr>
          <p:spPr>
            <a:xfrm>
              <a:off x="7011830" y="3862674"/>
              <a:ext cx="95762" cy="97224"/>
            </a:xfrm>
            <a:custGeom>
              <a:avLst/>
              <a:gdLst/>
              <a:ahLst/>
              <a:cxnLst/>
              <a:rect l="l" t="t" r="r" b="b"/>
              <a:pathLst>
                <a:path w="1507" h="1530" extrusionOk="0">
                  <a:moveTo>
                    <a:pt x="754" y="1"/>
                  </a:moveTo>
                  <a:cubicBezTo>
                    <a:pt x="320" y="1"/>
                    <a:pt x="0" y="343"/>
                    <a:pt x="0" y="754"/>
                  </a:cubicBezTo>
                  <a:cubicBezTo>
                    <a:pt x="0" y="1188"/>
                    <a:pt x="320" y="1530"/>
                    <a:pt x="754" y="1530"/>
                  </a:cubicBezTo>
                  <a:cubicBezTo>
                    <a:pt x="1165" y="1530"/>
                    <a:pt x="1507" y="1188"/>
                    <a:pt x="1507" y="754"/>
                  </a:cubicBezTo>
                  <a:cubicBezTo>
                    <a:pt x="1507" y="343"/>
                    <a:pt x="1165"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7287422" y="3408710"/>
              <a:ext cx="97224" cy="97224"/>
            </a:xfrm>
            <a:custGeom>
              <a:avLst/>
              <a:gdLst/>
              <a:ahLst/>
              <a:cxnLst/>
              <a:rect l="l" t="t" r="r" b="b"/>
              <a:pathLst>
                <a:path w="1530" h="1530" extrusionOk="0">
                  <a:moveTo>
                    <a:pt x="776" y="0"/>
                  </a:moveTo>
                  <a:cubicBezTo>
                    <a:pt x="343" y="0"/>
                    <a:pt x="0" y="343"/>
                    <a:pt x="0" y="776"/>
                  </a:cubicBezTo>
                  <a:cubicBezTo>
                    <a:pt x="0" y="1187"/>
                    <a:pt x="343" y="1530"/>
                    <a:pt x="776" y="1530"/>
                  </a:cubicBezTo>
                  <a:cubicBezTo>
                    <a:pt x="1187" y="1530"/>
                    <a:pt x="1530" y="1187"/>
                    <a:pt x="1530" y="776"/>
                  </a:cubicBezTo>
                  <a:cubicBezTo>
                    <a:pt x="1530" y="343"/>
                    <a:pt x="1187"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5645497" y="3096832"/>
              <a:ext cx="95826" cy="97287"/>
            </a:xfrm>
            <a:custGeom>
              <a:avLst/>
              <a:gdLst/>
              <a:ahLst/>
              <a:cxnLst/>
              <a:rect l="l" t="t" r="r" b="b"/>
              <a:pathLst>
                <a:path w="1508" h="1531" extrusionOk="0">
                  <a:moveTo>
                    <a:pt x="754" y="1"/>
                  </a:moveTo>
                  <a:cubicBezTo>
                    <a:pt x="343" y="1"/>
                    <a:pt x="1" y="343"/>
                    <a:pt x="1" y="754"/>
                  </a:cubicBezTo>
                  <a:cubicBezTo>
                    <a:pt x="1" y="1188"/>
                    <a:pt x="343" y="1530"/>
                    <a:pt x="754" y="1530"/>
                  </a:cubicBezTo>
                  <a:cubicBezTo>
                    <a:pt x="1165" y="1530"/>
                    <a:pt x="1507" y="1188"/>
                    <a:pt x="1507" y="754"/>
                  </a:cubicBezTo>
                  <a:cubicBezTo>
                    <a:pt x="1507" y="343"/>
                    <a:pt x="1165"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p:nvPr/>
          </p:nvSpPr>
          <p:spPr>
            <a:xfrm>
              <a:off x="5325950" y="2920356"/>
              <a:ext cx="3843675" cy="1070750"/>
            </a:xfrm>
            <a:custGeom>
              <a:avLst/>
              <a:gdLst/>
              <a:ahLst/>
              <a:cxnLst/>
              <a:rect l="l" t="t" r="r" b="b"/>
              <a:pathLst>
                <a:path w="153747" h="42830" extrusionOk="0">
                  <a:moveTo>
                    <a:pt x="0" y="13859"/>
                  </a:moveTo>
                  <a:cubicBezTo>
                    <a:pt x="1332" y="13847"/>
                    <a:pt x="5387" y="14716"/>
                    <a:pt x="7993" y="13789"/>
                  </a:cubicBezTo>
                  <a:cubicBezTo>
                    <a:pt x="10600" y="12862"/>
                    <a:pt x="12743" y="10082"/>
                    <a:pt x="15639" y="8298"/>
                  </a:cubicBezTo>
                  <a:cubicBezTo>
                    <a:pt x="18535" y="6514"/>
                    <a:pt x="20794" y="2911"/>
                    <a:pt x="25370" y="3085"/>
                  </a:cubicBezTo>
                  <a:cubicBezTo>
                    <a:pt x="29946" y="3259"/>
                    <a:pt x="38055" y="3143"/>
                    <a:pt x="43094" y="9341"/>
                  </a:cubicBezTo>
                  <a:cubicBezTo>
                    <a:pt x="48133" y="15539"/>
                    <a:pt x="51088" y="35232"/>
                    <a:pt x="55606" y="40271"/>
                  </a:cubicBezTo>
                  <a:cubicBezTo>
                    <a:pt x="60124" y="45310"/>
                    <a:pt x="66437" y="41719"/>
                    <a:pt x="70202" y="39576"/>
                  </a:cubicBezTo>
                  <a:cubicBezTo>
                    <a:pt x="73967" y="37433"/>
                    <a:pt x="76226" y="30830"/>
                    <a:pt x="78195" y="27413"/>
                  </a:cubicBezTo>
                  <a:cubicBezTo>
                    <a:pt x="80164" y="23996"/>
                    <a:pt x="80396" y="21389"/>
                    <a:pt x="82018" y="19072"/>
                  </a:cubicBezTo>
                  <a:cubicBezTo>
                    <a:pt x="83640" y="16755"/>
                    <a:pt x="85766" y="14668"/>
                    <a:pt x="87926" y="13511"/>
                  </a:cubicBezTo>
                  <a:cubicBezTo>
                    <a:pt x="90086" y="12355"/>
                    <a:pt x="92418" y="11966"/>
                    <a:pt x="94976" y="12133"/>
                  </a:cubicBezTo>
                  <a:cubicBezTo>
                    <a:pt x="97534" y="12301"/>
                    <a:pt x="100788" y="12927"/>
                    <a:pt x="103274" y="14516"/>
                  </a:cubicBezTo>
                  <a:cubicBezTo>
                    <a:pt x="105760" y="16105"/>
                    <a:pt x="107820" y="19606"/>
                    <a:pt x="109894" y="21666"/>
                  </a:cubicBezTo>
                  <a:cubicBezTo>
                    <a:pt x="111968" y="23726"/>
                    <a:pt x="113001" y="25594"/>
                    <a:pt x="115720" y="26874"/>
                  </a:cubicBezTo>
                  <a:cubicBezTo>
                    <a:pt x="118439" y="28154"/>
                    <a:pt x="122737" y="30141"/>
                    <a:pt x="126206" y="29346"/>
                  </a:cubicBezTo>
                  <a:cubicBezTo>
                    <a:pt x="129675" y="28552"/>
                    <a:pt x="134168" y="25847"/>
                    <a:pt x="136534" y="22107"/>
                  </a:cubicBezTo>
                  <a:cubicBezTo>
                    <a:pt x="138900" y="18367"/>
                    <a:pt x="138742" y="10483"/>
                    <a:pt x="140404" y="6908"/>
                  </a:cubicBezTo>
                  <a:cubicBezTo>
                    <a:pt x="142067" y="3333"/>
                    <a:pt x="144285" y="1788"/>
                    <a:pt x="146509" y="658"/>
                  </a:cubicBezTo>
                  <a:cubicBezTo>
                    <a:pt x="148733" y="-472"/>
                    <a:pt x="152541" y="216"/>
                    <a:pt x="153747" y="128"/>
                  </a:cubicBezTo>
                </a:path>
              </a:pathLst>
            </a:custGeom>
            <a:noFill/>
            <a:ln w="9525" cap="flat" cmpd="sng">
              <a:solidFill>
                <a:schemeClr val="dk1"/>
              </a:solidFill>
              <a:prstDash val="solid"/>
              <a:round/>
              <a:headEnd type="none" w="med" len="med"/>
              <a:tailEnd type="none" w="med" len="med"/>
            </a:ln>
          </p:spPr>
        </p:sp>
      </p:grpSp>
      <p:grpSp>
        <p:nvGrpSpPr>
          <p:cNvPr id="662" name="Google Shape;662;p34"/>
          <p:cNvGrpSpPr/>
          <p:nvPr/>
        </p:nvGrpSpPr>
        <p:grpSpPr>
          <a:xfrm>
            <a:off x="5804156" y="1524148"/>
            <a:ext cx="1470802" cy="3078317"/>
            <a:chOff x="5847124" y="1524148"/>
            <a:chExt cx="1470802" cy="3078317"/>
          </a:xfrm>
        </p:grpSpPr>
        <p:sp>
          <p:nvSpPr>
            <p:cNvPr id="663" name="Google Shape;663;p34"/>
            <p:cNvSpPr/>
            <p:nvPr/>
          </p:nvSpPr>
          <p:spPr>
            <a:xfrm>
              <a:off x="7014753" y="1708440"/>
              <a:ext cx="303173" cy="316645"/>
            </a:xfrm>
            <a:custGeom>
              <a:avLst/>
              <a:gdLst/>
              <a:ahLst/>
              <a:cxnLst/>
              <a:rect l="l" t="t" r="r" b="b"/>
              <a:pathLst>
                <a:path w="4771" h="4983" extrusionOk="0">
                  <a:moveTo>
                    <a:pt x="3543" y="1"/>
                  </a:moveTo>
                  <a:cubicBezTo>
                    <a:pt x="3457" y="1"/>
                    <a:pt x="3304" y="54"/>
                    <a:pt x="3150" y="189"/>
                  </a:cubicBezTo>
                  <a:cubicBezTo>
                    <a:pt x="2967" y="326"/>
                    <a:pt x="2260" y="1330"/>
                    <a:pt x="2260" y="1330"/>
                  </a:cubicBezTo>
                  <a:cubicBezTo>
                    <a:pt x="2260" y="1330"/>
                    <a:pt x="2283" y="1239"/>
                    <a:pt x="2305" y="988"/>
                  </a:cubicBezTo>
                  <a:cubicBezTo>
                    <a:pt x="2305" y="759"/>
                    <a:pt x="2214" y="668"/>
                    <a:pt x="2123" y="622"/>
                  </a:cubicBezTo>
                  <a:cubicBezTo>
                    <a:pt x="2117" y="621"/>
                    <a:pt x="2111" y="620"/>
                    <a:pt x="2104" y="620"/>
                  </a:cubicBezTo>
                  <a:cubicBezTo>
                    <a:pt x="2003" y="620"/>
                    <a:pt x="1795" y="775"/>
                    <a:pt x="1666" y="1010"/>
                  </a:cubicBezTo>
                  <a:cubicBezTo>
                    <a:pt x="1507" y="1239"/>
                    <a:pt x="1187" y="2083"/>
                    <a:pt x="1187" y="2083"/>
                  </a:cubicBezTo>
                  <a:lnTo>
                    <a:pt x="0" y="3932"/>
                  </a:lnTo>
                  <a:lnTo>
                    <a:pt x="1940" y="4982"/>
                  </a:lnTo>
                  <a:lnTo>
                    <a:pt x="2305" y="4297"/>
                  </a:lnTo>
                  <a:cubicBezTo>
                    <a:pt x="2305" y="4297"/>
                    <a:pt x="3492" y="2608"/>
                    <a:pt x="3629" y="2426"/>
                  </a:cubicBezTo>
                  <a:cubicBezTo>
                    <a:pt x="3766" y="2243"/>
                    <a:pt x="4771" y="1056"/>
                    <a:pt x="4679" y="805"/>
                  </a:cubicBezTo>
                  <a:cubicBezTo>
                    <a:pt x="4649" y="721"/>
                    <a:pt x="4596" y="693"/>
                    <a:pt x="4538" y="693"/>
                  </a:cubicBezTo>
                  <a:cubicBezTo>
                    <a:pt x="4423" y="693"/>
                    <a:pt x="4291" y="805"/>
                    <a:pt x="4291" y="805"/>
                  </a:cubicBezTo>
                  <a:cubicBezTo>
                    <a:pt x="4291" y="805"/>
                    <a:pt x="4428" y="440"/>
                    <a:pt x="4383" y="280"/>
                  </a:cubicBezTo>
                  <a:cubicBezTo>
                    <a:pt x="4369" y="231"/>
                    <a:pt x="4336" y="215"/>
                    <a:pt x="4297" y="215"/>
                  </a:cubicBezTo>
                  <a:cubicBezTo>
                    <a:pt x="4207" y="215"/>
                    <a:pt x="4086" y="303"/>
                    <a:pt x="4086" y="303"/>
                  </a:cubicBezTo>
                  <a:cubicBezTo>
                    <a:pt x="4109" y="212"/>
                    <a:pt x="4017" y="75"/>
                    <a:pt x="3903" y="75"/>
                  </a:cubicBezTo>
                  <a:cubicBezTo>
                    <a:pt x="3766" y="97"/>
                    <a:pt x="3492" y="371"/>
                    <a:pt x="3492" y="371"/>
                  </a:cubicBezTo>
                  <a:cubicBezTo>
                    <a:pt x="3492" y="371"/>
                    <a:pt x="3652" y="52"/>
                    <a:pt x="3584" y="6"/>
                  </a:cubicBezTo>
                  <a:cubicBezTo>
                    <a:pt x="3573" y="3"/>
                    <a:pt x="3559" y="1"/>
                    <a:pt x="3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7014753" y="1739259"/>
              <a:ext cx="298852" cy="285825"/>
            </a:xfrm>
            <a:custGeom>
              <a:avLst/>
              <a:gdLst/>
              <a:ahLst/>
              <a:cxnLst/>
              <a:rect l="l" t="t" r="r" b="b"/>
              <a:pathLst>
                <a:path w="4703" h="4498" fill="none" extrusionOk="0">
                  <a:moveTo>
                    <a:pt x="3606" y="1073"/>
                  </a:moveTo>
                  <a:cubicBezTo>
                    <a:pt x="4154" y="320"/>
                    <a:pt x="4656" y="0"/>
                    <a:pt x="4679" y="320"/>
                  </a:cubicBezTo>
                  <a:cubicBezTo>
                    <a:pt x="4702" y="640"/>
                    <a:pt x="3492" y="2100"/>
                    <a:pt x="3104" y="2580"/>
                  </a:cubicBezTo>
                  <a:cubicBezTo>
                    <a:pt x="2716" y="3082"/>
                    <a:pt x="1895" y="4497"/>
                    <a:pt x="1895" y="4497"/>
                  </a:cubicBezTo>
                  <a:lnTo>
                    <a:pt x="0" y="3401"/>
                  </a:lnTo>
                  <a:lnTo>
                    <a:pt x="137" y="3128"/>
                  </a:lnTo>
                  <a:cubicBezTo>
                    <a:pt x="137" y="3128"/>
                    <a:pt x="982" y="1963"/>
                    <a:pt x="1347" y="1165"/>
                  </a:cubicBezTo>
                  <a:cubicBezTo>
                    <a:pt x="1735" y="366"/>
                    <a:pt x="2009" y="23"/>
                    <a:pt x="2214" y="183"/>
                  </a:cubicBezTo>
                  <a:cubicBezTo>
                    <a:pt x="2442" y="366"/>
                    <a:pt x="1986" y="1096"/>
                    <a:pt x="2077" y="1507"/>
                  </a:cubicBezTo>
                  <a:cubicBezTo>
                    <a:pt x="2146" y="1895"/>
                    <a:pt x="2123" y="2192"/>
                    <a:pt x="2054" y="2374"/>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7226483" y="1720387"/>
              <a:ext cx="79813" cy="69709"/>
            </a:xfrm>
            <a:custGeom>
              <a:avLst/>
              <a:gdLst/>
              <a:ahLst/>
              <a:cxnLst/>
              <a:rect l="l" t="t" r="r" b="b"/>
              <a:pathLst>
                <a:path w="1256" h="1097" fill="none" extrusionOk="0">
                  <a:moveTo>
                    <a:pt x="936" y="640"/>
                  </a:moveTo>
                  <a:cubicBezTo>
                    <a:pt x="936" y="640"/>
                    <a:pt x="1256" y="1"/>
                    <a:pt x="914" y="24"/>
                  </a:cubicBezTo>
                  <a:cubicBezTo>
                    <a:pt x="731" y="46"/>
                    <a:pt x="183" y="845"/>
                    <a:pt x="1" y="1096"/>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7209072" y="1711681"/>
              <a:ext cx="65324" cy="68247"/>
            </a:xfrm>
            <a:custGeom>
              <a:avLst/>
              <a:gdLst/>
              <a:ahLst/>
              <a:cxnLst/>
              <a:rect l="l" t="t" r="r" b="b"/>
              <a:pathLst>
                <a:path w="1028" h="1074" fill="none" extrusionOk="0">
                  <a:moveTo>
                    <a:pt x="982" y="298"/>
                  </a:moveTo>
                  <a:cubicBezTo>
                    <a:pt x="982" y="298"/>
                    <a:pt x="1028" y="69"/>
                    <a:pt x="891" y="46"/>
                  </a:cubicBezTo>
                  <a:cubicBezTo>
                    <a:pt x="777" y="1"/>
                    <a:pt x="548" y="115"/>
                    <a:pt x="366" y="434"/>
                  </a:cubicBezTo>
                  <a:cubicBezTo>
                    <a:pt x="46" y="1005"/>
                    <a:pt x="1" y="1074"/>
                    <a:pt x="1" y="1074"/>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7151056" y="1702975"/>
              <a:ext cx="98685" cy="97287"/>
            </a:xfrm>
            <a:custGeom>
              <a:avLst/>
              <a:gdLst/>
              <a:ahLst/>
              <a:cxnLst/>
              <a:rect l="l" t="t" r="r" b="b"/>
              <a:pathLst>
                <a:path w="1553" h="1531" fill="none" extrusionOk="0">
                  <a:moveTo>
                    <a:pt x="1461" y="320"/>
                  </a:moveTo>
                  <a:cubicBezTo>
                    <a:pt x="1461" y="320"/>
                    <a:pt x="1553" y="1"/>
                    <a:pt x="1256" y="69"/>
                  </a:cubicBezTo>
                  <a:cubicBezTo>
                    <a:pt x="982" y="138"/>
                    <a:pt x="1" y="1530"/>
                    <a:pt x="1" y="1530"/>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6479518" y="1887192"/>
              <a:ext cx="699186" cy="635768"/>
            </a:xfrm>
            <a:custGeom>
              <a:avLst/>
              <a:gdLst/>
              <a:ahLst/>
              <a:cxnLst/>
              <a:rect l="l" t="t" r="r" b="b"/>
              <a:pathLst>
                <a:path w="11003" h="10005" extrusionOk="0">
                  <a:moveTo>
                    <a:pt x="8172" y="1"/>
                  </a:moveTo>
                  <a:cubicBezTo>
                    <a:pt x="8172" y="1"/>
                    <a:pt x="5958" y="3105"/>
                    <a:pt x="4178" y="3881"/>
                  </a:cubicBezTo>
                  <a:cubicBezTo>
                    <a:pt x="3863" y="4014"/>
                    <a:pt x="3533" y="4069"/>
                    <a:pt x="3202" y="4069"/>
                  </a:cubicBezTo>
                  <a:cubicBezTo>
                    <a:pt x="1655" y="4069"/>
                    <a:pt x="92" y="2877"/>
                    <a:pt x="92" y="2877"/>
                  </a:cubicBezTo>
                  <a:lnTo>
                    <a:pt x="1" y="9062"/>
                  </a:lnTo>
                  <a:lnTo>
                    <a:pt x="1667" y="9633"/>
                  </a:lnTo>
                  <a:cubicBezTo>
                    <a:pt x="1667" y="9633"/>
                    <a:pt x="2038" y="10004"/>
                    <a:pt x="3231" y="10004"/>
                  </a:cubicBezTo>
                  <a:cubicBezTo>
                    <a:pt x="3956" y="10004"/>
                    <a:pt x="4983" y="9867"/>
                    <a:pt x="6414" y="9427"/>
                  </a:cubicBezTo>
                  <a:cubicBezTo>
                    <a:pt x="10203" y="8263"/>
                    <a:pt x="11002" y="1941"/>
                    <a:pt x="11002" y="1941"/>
                  </a:cubicBezTo>
                  <a:lnTo>
                    <a:pt x="81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6961058" y="1887192"/>
              <a:ext cx="217642" cy="191525"/>
            </a:xfrm>
            <a:custGeom>
              <a:avLst/>
              <a:gdLst/>
              <a:ahLst/>
              <a:cxnLst/>
              <a:rect l="l" t="t" r="r" b="b"/>
              <a:pathLst>
                <a:path w="3425" h="3014" extrusionOk="0">
                  <a:moveTo>
                    <a:pt x="594" y="1"/>
                  </a:moveTo>
                  <a:cubicBezTo>
                    <a:pt x="594" y="1"/>
                    <a:pt x="366" y="343"/>
                    <a:pt x="1" y="800"/>
                  </a:cubicBezTo>
                  <a:lnTo>
                    <a:pt x="3219" y="3014"/>
                  </a:lnTo>
                  <a:cubicBezTo>
                    <a:pt x="3379" y="2352"/>
                    <a:pt x="3424" y="1941"/>
                    <a:pt x="3424" y="1941"/>
                  </a:cubicBezTo>
                  <a:lnTo>
                    <a:pt x="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6961058" y="1887192"/>
              <a:ext cx="217642" cy="191525"/>
            </a:xfrm>
            <a:custGeom>
              <a:avLst/>
              <a:gdLst/>
              <a:ahLst/>
              <a:cxnLst/>
              <a:rect l="l" t="t" r="r" b="b"/>
              <a:pathLst>
                <a:path w="3425" h="3014" fill="none" extrusionOk="0">
                  <a:moveTo>
                    <a:pt x="594" y="1"/>
                  </a:moveTo>
                  <a:lnTo>
                    <a:pt x="3424" y="1941"/>
                  </a:lnTo>
                  <a:cubicBezTo>
                    <a:pt x="3424" y="1941"/>
                    <a:pt x="3379" y="2352"/>
                    <a:pt x="3219" y="3014"/>
                  </a:cubicBezTo>
                  <a:lnTo>
                    <a:pt x="1" y="800"/>
                  </a:lnTo>
                  <a:cubicBezTo>
                    <a:pt x="366" y="343"/>
                    <a:pt x="594" y="1"/>
                    <a:pt x="594" y="1"/>
                  </a:cubicBezTo>
                  <a:close/>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6479518" y="1887192"/>
              <a:ext cx="699186" cy="673069"/>
            </a:xfrm>
            <a:custGeom>
              <a:avLst/>
              <a:gdLst/>
              <a:ahLst/>
              <a:cxnLst/>
              <a:rect l="l" t="t" r="r" b="b"/>
              <a:pathLst>
                <a:path w="11003" h="10592" fill="none" extrusionOk="0">
                  <a:moveTo>
                    <a:pt x="8172" y="1"/>
                  </a:moveTo>
                  <a:lnTo>
                    <a:pt x="11002" y="1941"/>
                  </a:lnTo>
                  <a:cubicBezTo>
                    <a:pt x="11002" y="1941"/>
                    <a:pt x="10203" y="8263"/>
                    <a:pt x="6414" y="9427"/>
                  </a:cubicBezTo>
                  <a:cubicBezTo>
                    <a:pt x="2625" y="10592"/>
                    <a:pt x="1667" y="9633"/>
                    <a:pt x="1667" y="9633"/>
                  </a:cubicBezTo>
                  <a:lnTo>
                    <a:pt x="1" y="9062"/>
                  </a:lnTo>
                  <a:lnTo>
                    <a:pt x="92" y="2877"/>
                  </a:lnTo>
                  <a:cubicBezTo>
                    <a:pt x="92" y="2877"/>
                    <a:pt x="1370" y="3858"/>
                    <a:pt x="2740" y="4041"/>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5847124" y="2071408"/>
              <a:ext cx="419270" cy="749196"/>
            </a:xfrm>
            <a:custGeom>
              <a:avLst/>
              <a:gdLst/>
              <a:ahLst/>
              <a:cxnLst/>
              <a:rect l="l" t="t" r="r" b="b"/>
              <a:pathLst>
                <a:path w="6598" h="11790" extrusionOk="0">
                  <a:moveTo>
                    <a:pt x="6392" y="0"/>
                  </a:moveTo>
                  <a:cubicBezTo>
                    <a:pt x="6391" y="1"/>
                    <a:pt x="3812" y="640"/>
                    <a:pt x="2740" y="2603"/>
                  </a:cubicBezTo>
                  <a:cubicBezTo>
                    <a:pt x="1667" y="4566"/>
                    <a:pt x="1" y="8514"/>
                    <a:pt x="1713" y="10706"/>
                  </a:cubicBezTo>
                  <a:cubicBezTo>
                    <a:pt x="2274" y="11422"/>
                    <a:pt x="3123" y="11789"/>
                    <a:pt x="4048" y="11789"/>
                  </a:cubicBezTo>
                  <a:cubicBezTo>
                    <a:pt x="4889" y="11789"/>
                    <a:pt x="5792" y="11485"/>
                    <a:pt x="6597" y="10865"/>
                  </a:cubicBezTo>
                  <a:lnTo>
                    <a:pt x="4452" y="6300"/>
                  </a:lnTo>
                  <a:lnTo>
                    <a:pt x="4342" y="6355"/>
                  </a:lnTo>
                  <a:lnTo>
                    <a:pt x="4342" y="6355"/>
                  </a:lnTo>
                  <a:lnTo>
                    <a:pt x="4406" y="6323"/>
                  </a:lnTo>
                  <a:lnTo>
                    <a:pt x="4383" y="6163"/>
                  </a:lnTo>
                  <a:lnTo>
                    <a:pt x="4223" y="4680"/>
                  </a:lnTo>
                  <a:lnTo>
                    <a:pt x="6392"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6060379" y="2071408"/>
              <a:ext cx="192923" cy="111712"/>
            </a:xfrm>
            <a:custGeom>
              <a:avLst/>
              <a:gdLst/>
              <a:ahLst/>
              <a:cxnLst/>
              <a:rect l="l" t="t" r="r" b="b"/>
              <a:pathLst>
                <a:path w="3036" h="1758" fill="none" extrusionOk="0">
                  <a:moveTo>
                    <a:pt x="0" y="1758"/>
                  </a:moveTo>
                  <a:cubicBezTo>
                    <a:pt x="1233" y="457"/>
                    <a:pt x="3036" y="0"/>
                    <a:pt x="3036" y="0"/>
                  </a:cubicBezTo>
                </a:path>
              </a:pathLst>
            </a:custGeom>
            <a:noFill/>
            <a:ln w="34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5909525" y="2368735"/>
              <a:ext cx="356869" cy="480146"/>
            </a:xfrm>
            <a:custGeom>
              <a:avLst/>
              <a:gdLst/>
              <a:ahLst/>
              <a:cxnLst/>
              <a:rect l="l" t="t" r="r" b="b"/>
              <a:pathLst>
                <a:path w="5616" h="7556" fill="none" extrusionOk="0">
                  <a:moveTo>
                    <a:pt x="3241" y="1"/>
                  </a:moveTo>
                  <a:lnTo>
                    <a:pt x="3424" y="1644"/>
                  </a:lnTo>
                  <a:lnTo>
                    <a:pt x="5615" y="6186"/>
                  </a:lnTo>
                  <a:cubicBezTo>
                    <a:pt x="3903" y="7556"/>
                    <a:pt x="1826" y="7419"/>
                    <a:pt x="731" y="6027"/>
                  </a:cubicBezTo>
                  <a:cubicBezTo>
                    <a:pt x="251" y="5410"/>
                    <a:pt x="23" y="4634"/>
                    <a:pt x="0" y="3812"/>
                  </a:cubicBezTo>
                </a:path>
              </a:pathLst>
            </a:custGeom>
            <a:noFill/>
            <a:ln w="34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6578139" y="4126640"/>
              <a:ext cx="262631" cy="316263"/>
            </a:xfrm>
            <a:custGeom>
              <a:avLst/>
              <a:gdLst/>
              <a:ahLst/>
              <a:cxnLst/>
              <a:rect l="l" t="t" r="r" b="b"/>
              <a:pathLst>
                <a:path w="4133" h="4977" extrusionOk="0">
                  <a:moveTo>
                    <a:pt x="2968" y="1"/>
                  </a:moveTo>
                  <a:lnTo>
                    <a:pt x="1" y="343"/>
                  </a:lnTo>
                  <a:lnTo>
                    <a:pt x="1073" y="4977"/>
                  </a:lnTo>
                  <a:lnTo>
                    <a:pt x="4132" y="4680"/>
                  </a:lnTo>
                  <a:lnTo>
                    <a:pt x="2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6578139" y="4126640"/>
              <a:ext cx="262631" cy="316263"/>
            </a:xfrm>
            <a:custGeom>
              <a:avLst/>
              <a:gdLst/>
              <a:ahLst/>
              <a:cxnLst/>
              <a:rect l="l" t="t" r="r" b="b"/>
              <a:pathLst>
                <a:path w="4133" h="4977" fill="none" extrusionOk="0">
                  <a:moveTo>
                    <a:pt x="2968" y="1"/>
                  </a:moveTo>
                  <a:lnTo>
                    <a:pt x="4132" y="4680"/>
                  </a:lnTo>
                  <a:lnTo>
                    <a:pt x="1073" y="4977"/>
                  </a:lnTo>
                  <a:lnTo>
                    <a:pt x="1" y="343"/>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6572357" y="4366013"/>
              <a:ext cx="561357" cy="236451"/>
            </a:xfrm>
            <a:custGeom>
              <a:avLst/>
              <a:gdLst/>
              <a:ahLst/>
              <a:cxnLst/>
              <a:rect l="l" t="t" r="r" b="b"/>
              <a:pathLst>
                <a:path w="8834" h="3721" extrusionOk="0">
                  <a:moveTo>
                    <a:pt x="4839" y="0"/>
                  </a:moveTo>
                  <a:lnTo>
                    <a:pt x="0" y="297"/>
                  </a:lnTo>
                  <a:lnTo>
                    <a:pt x="594" y="3721"/>
                  </a:lnTo>
                  <a:lnTo>
                    <a:pt x="8834" y="3698"/>
                  </a:lnTo>
                  <a:lnTo>
                    <a:pt x="5684" y="1917"/>
                  </a:lnTo>
                  <a:lnTo>
                    <a:pt x="48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6572357" y="4366013"/>
              <a:ext cx="561357" cy="236451"/>
            </a:xfrm>
            <a:custGeom>
              <a:avLst/>
              <a:gdLst/>
              <a:ahLst/>
              <a:cxnLst/>
              <a:rect l="l" t="t" r="r" b="b"/>
              <a:pathLst>
                <a:path w="8834" h="3721" fill="none" extrusionOk="0">
                  <a:moveTo>
                    <a:pt x="4839" y="0"/>
                  </a:moveTo>
                  <a:lnTo>
                    <a:pt x="0" y="297"/>
                  </a:lnTo>
                  <a:lnTo>
                    <a:pt x="594" y="3721"/>
                  </a:lnTo>
                  <a:lnTo>
                    <a:pt x="8834" y="3698"/>
                  </a:lnTo>
                  <a:lnTo>
                    <a:pt x="5684" y="1917"/>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6977008" y="4521190"/>
              <a:ext cx="45053" cy="30502"/>
            </a:xfrm>
            <a:custGeom>
              <a:avLst/>
              <a:gdLst/>
              <a:ahLst/>
              <a:cxnLst/>
              <a:rect l="l" t="t" r="r" b="b"/>
              <a:pathLst>
                <a:path w="709" h="480" fill="none" extrusionOk="0">
                  <a:moveTo>
                    <a:pt x="708" y="0"/>
                  </a:moveTo>
                  <a:lnTo>
                    <a:pt x="1" y="480"/>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6940724" y="4492150"/>
              <a:ext cx="45053" cy="29104"/>
            </a:xfrm>
            <a:custGeom>
              <a:avLst/>
              <a:gdLst/>
              <a:ahLst/>
              <a:cxnLst/>
              <a:rect l="l" t="t" r="r" b="b"/>
              <a:pathLst>
                <a:path w="709" h="458" fill="none" extrusionOk="0">
                  <a:moveTo>
                    <a:pt x="709" y="1"/>
                  </a:moveTo>
                  <a:lnTo>
                    <a:pt x="1" y="457"/>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6589768" y="4484906"/>
              <a:ext cx="168267" cy="117558"/>
            </a:xfrm>
            <a:custGeom>
              <a:avLst/>
              <a:gdLst/>
              <a:ahLst/>
              <a:cxnLst/>
              <a:rect l="l" t="t" r="r" b="b"/>
              <a:pathLst>
                <a:path w="2648" h="1850" extrusionOk="0">
                  <a:moveTo>
                    <a:pt x="411" y="1"/>
                  </a:moveTo>
                  <a:cubicBezTo>
                    <a:pt x="274" y="1"/>
                    <a:pt x="137" y="1"/>
                    <a:pt x="0" y="24"/>
                  </a:cubicBezTo>
                  <a:lnTo>
                    <a:pt x="320" y="1850"/>
                  </a:lnTo>
                  <a:lnTo>
                    <a:pt x="2648" y="1850"/>
                  </a:lnTo>
                  <a:cubicBezTo>
                    <a:pt x="2534" y="800"/>
                    <a:pt x="1575" y="1"/>
                    <a:pt x="4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6032801" y="4110690"/>
              <a:ext cx="194384" cy="329354"/>
            </a:xfrm>
            <a:custGeom>
              <a:avLst/>
              <a:gdLst/>
              <a:ahLst/>
              <a:cxnLst/>
              <a:rect l="l" t="t" r="r" b="b"/>
              <a:pathLst>
                <a:path w="3059" h="5183" extrusionOk="0">
                  <a:moveTo>
                    <a:pt x="23" y="1"/>
                  </a:moveTo>
                  <a:lnTo>
                    <a:pt x="0" y="4748"/>
                  </a:lnTo>
                  <a:lnTo>
                    <a:pt x="3059" y="5182"/>
                  </a:lnTo>
                  <a:lnTo>
                    <a:pt x="3013" y="343"/>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6032801" y="4110690"/>
              <a:ext cx="194384" cy="329354"/>
            </a:xfrm>
            <a:custGeom>
              <a:avLst/>
              <a:gdLst/>
              <a:ahLst/>
              <a:cxnLst/>
              <a:rect l="l" t="t" r="r" b="b"/>
              <a:pathLst>
                <a:path w="3059" h="5183" fill="none" extrusionOk="0">
                  <a:moveTo>
                    <a:pt x="3013" y="343"/>
                  </a:moveTo>
                  <a:lnTo>
                    <a:pt x="3059" y="5182"/>
                  </a:lnTo>
                  <a:lnTo>
                    <a:pt x="0" y="4748"/>
                  </a:lnTo>
                  <a:lnTo>
                    <a:pt x="23" y="1"/>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5964618" y="4376117"/>
              <a:ext cx="523674" cy="226347"/>
            </a:xfrm>
            <a:custGeom>
              <a:avLst/>
              <a:gdLst/>
              <a:ahLst/>
              <a:cxnLst/>
              <a:rect l="l" t="t" r="r" b="b"/>
              <a:pathLst>
                <a:path w="8241" h="3562" extrusionOk="0">
                  <a:moveTo>
                    <a:pt x="5068" y="1"/>
                  </a:moveTo>
                  <a:lnTo>
                    <a:pt x="366" y="115"/>
                  </a:lnTo>
                  <a:lnTo>
                    <a:pt x="1" y="3562"/>
                  </a:lnTo>
                  <a:lnTo>
                    <a:pt x="1" y="3562"/>
                  </a:lnTo>
                  <a:lnTo>
                    <a:pt x="8240" y="3539"/>
                  </a:lnTo>
                  <a:lnTo>
                    <a:pt x="5113" y="1758"/>
                  </a:lnTo>
                  <a:lnTo>
                    <a:pt x="50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a:off x="5964618" y="4376117"/>
              <a:ext cx="523674" cy="226347"/>
            </a:xfrm>
            <a:custGeom>
              <a:avLst/>
              <a:gdLst/>
              <a:ahLst/>
              <a:cxnLst/>
              <a:rect l="l" t="t" r="r" b="b"/>
              <a:pathLst>
                <a:path w="8241" h="3562" fill="none" extrusionOk="0">
                  <a:moveTo>
                    <a:pt x="5068" y="1"/>
                  </a:moveTo>
                  <a:lnTo>
                    <a:pt x="366" y="115"/>
                  </a:lnTo>
                  <a:lnTo>
                    <a:pt x="1" y="3562"/>
                  </a:lnTo>
                  <a:lnTo>
                    <a:pt x="8240" y="3539"/>
                  </a:lnTo>
                  <a:lnTo>
                    <a:pt x="5113" y="1758"/>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a:off x="6331587" y="4521190"/>
              <a:ext cx="44990" cy="30502"/>
            </a:xfrm>
            <a:custGeom>
              <a:avLst/>
              <a:gdLst/>
              <a:ahLst/>
              <a:cxnLst/>
              <a:rect l="l" t="t" r="r" b="b"/>
              <a:pathLst>
                <a:path w="708" h="480" fill="none" extrusionOk="0">
                  <a:moveTo>
                    <a:pt x="708" y="0"/>
                  </a:moveTo>
                  <a:lnTo>
                    <a:pt x="0" y="480"/>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p:nvPr/>
          </p:nvSpPr>
          <p:spPr>
            <a:xfrm>
              <a:off x="6295303" y="4492150"/>
              <a:ext cx="45053" cy="29104"/>
            </a:xfrm>
            <a:custGeom>
              <a:avLst/>
              <a:gdLst/>
              <a:ahLst/>
              <a:cxnLst/>
              <a:rect l="l" t="t" r="r" b="b"/>
              <a:pathLst>
                <a:path w="709" h="458" fill="none" extrusionOk="0">
                  <a:moveTo>
                    <a:pt x="708" y="1"/>
                  </a:moveTo>
                  <a:lnTo>
                    <a:pt x="1" y="457"/>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5964618" y="4489227"/>
              <a:ext cx="147996" cy="113237"/>
            </a:xfrm>
            <a:custGeom>
              <a:avLst/>
              <a:gdLst/>
              <a:ahLst/>
              <a:cxnLst/>
              <a:rect l="l" t="t" r="r" b="b"/>
              <a:pathLst>
                <a:path w="2329" h="1782" extrusionOk="0">
                  <a:moveTo>
                    <a:pt x="209" y="1"/>
                  </a:moveTo>
                  <a:cubicBezTo>
                    <a:pt x="192" y="1"/>
                    <a:pt x="183" y="1"/>
                    <a:pt x="183" y="1"/>
                  </a:cubicBezTo>
                  <a:lnTo>
                    <a:pt x="1" y="1782"/>
                  </a:lnTo>
                  <a:lnTo>
                    <a:pt x="2329" y="1782"/>
                  </a:lnTo>
                  <a:cubicBezTo>
                    <a:pt x="2116" y="60"/>
                    <a:pt x="440" y="1"/>
                    <a:pt x="2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6266327" y="2854662"/>
              <a:ext cx="659978" cy="1450478"/>
            </a:xfrm>
            <a:custGeom>
              <a:avLst/>
              <a:gdLst/>
              <a:ahLst/>
              <a:cxnLst/>
              <a:rect l="l" t="t" r="r" b="b"/>
              <a:pathLst>
                <a:path w="10386" h="22826" extrusionOk="0">
                  <a:moveTo>
                    <a:pt x="0" y="0"/>
                  </a:moveTo>
                  <a:lnTo>
                    <a:pt x="845" y="4131"/>
                  </a:lnTo>
                  <a:lnTo>
                    <a:pt x="3926" y="22825"/>
                  </a:lnTo>
                  <a:lnTo>
                    <a:pt x="10386" y="22300"/>
                  </a:lnTo>
                  <a:lnTo>
                    <a:pt x="5935"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a:off x="6321420" y="3125872"/>
              <a:ext cx="604885" cy="1179268"/>
            </a:xfrm>
            <a:custGeom>
              <a:avLst/>
              <a:gdLst/>
              <a:ahLst/>
              <a:cxnLst/>
              <a:rect l="l" t="t" r="r" b="b"/>
              <a:pathLst>
                <a:path w="9519" h="18558" fill="none" extrusionOk="0">
                  <a:moveTo>
                    <a:pt x="1" y="0"/>
                  </a:moveTo>
                  <a:lnTo>
                    <a:pt x="3059" y="18557"/>
                  </a:lnTo>
                  <a:lnTo>
                    <a:pt x="9519" y="18032"/>
                  </a:lnTo>
                </a:path>
              </a:pathLst>
            </a:custGeom>
            <a:noFill/>
            <a:ln w="34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6343152" y="3078023"/>
              <a:ext cx="101608" cy="516367"/>
            </a:xfrm>
            <a:custGeom>
              <a:avLst/>
              <a:gdLst/>
              <a:ahLst/>
              <a:cxnLst/>
              <a:rect l="l" t="t" r="r" b="b"/>
              <a:pathLst>
                <a:path w="1599" h="8126" fill="none" extrusionOk="0">
                  <a:moveTo>
                    <a:pt x="1599" y="0"/>
                  </a:moveTo>
                  <a:lnTo>
                    <a:pt x="594" y="91"/>
                  </a:lnTo>
                  <a:lnTo>
                    <a:pt x="1" y="8126"/>
                  </a:lnTo>
                </a:path>
              </a:pathLst>
            </a:custGeom>
            <a:noFill/>
            <a:ln w="1150" cap="flat" cmpd="sng">
              <a:solidFill>
                <a:srgbClr val="3A4A36"/>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a:off x="5896434" y="2711051"/>
              <a:ext cx="633925" cy="1573755"/>
            </a:xfrm>
            <a:custGeom>
              <a:avLst/>
              <a:gdLst/>
              <a:ahLst/>
              <a:cxnLst/>
              <a:rect l="l" t="t" r="r" b="b"/>
              <a:pathLst>
                <a:path w="9976" h="24766" extrusionOk="0">
                  <a:moveTo>
                    <a:pt x="9975" y="0"/>
                  </a:moveTo>
                  <a:lnTo>
                    <a:pt x="3105" y="1895"/>
                  </a:lnTo>
                  <a:lnTo>
                    <a:pt x="2785" y="3858"/>
                  </a:lnTo>
                  <a:lnTo>
                    <a:pt x="1" y="24675"/>
                  </a:lnTo>
                  <a:lnTo>
                    <a:pt x="6689" y="24766"/>
                  </a:lnTo>
                  <a:lnTo>
                    <a:pt x="7624" y="5866"/>
                  </a:lnTo>
                  <a:lnTo>
                    <a:pt x="8629" y="5775"/>
                  </a:lnTo>
                  <a:lnTo>
                    <a:pt x="9975"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a:off x="6254698" y="2018221"/>
              <a:ext cx="235053" cy="565233"/>
            </a:xfrm>
            <a:custGeom>
              <a:avLst/>
              <a:gdLst/>
              <a:ahLst/>
              <a:cxnLst/>
              <a:rect l="l" t="t" r="r" b="b"/>
              <a:pathLst>
                <a:path w="3699" h="8895" extrusionOk="0">
                  <a:moveTo>
                    <a:pt x="1398" y="1"/>
                  </a:moveTo>
                  <a:cubicBezTo>
                    <a:pt x="1245" y="1"/>
                    <a:pt x="1109" y="6"/>
                    <a:pt x="1005" y="16"/>
                  </a:cubicBezTo>
                  <a:cubicBezTo>
                    <a:pt x="503" y="39"/>
                    <a:pt x="183" y="701"/>
                    <a:pt x="92" y="1271"/>
                  </a:cubicBezTo>
                  <a:cubicBezTo>
                    <a:pt x="1" y="1842"/>
                    <a:pt x="229" y="3828"/>
                    <a:pt x="229" y="3828"/>
                  </a:cubicBezTo>
                  <a:lnTo>
                    <a:pt x="1210" y="8895"/>
                  </a:lnTo>
                  <a:lnTo>
                    <a:pt x="2123" y="8895"/>
                  </a:lnTo>
                  <a:lnTo>
                    <a:pt x="2648" y="7639"/>
                  </a:lnTo>
                  <a:cubicBezTo>
                    <a:pt x="2648" y="7639"/>
                    <a:pt x="3356" y="3417"/>
                    <a:pt x="3516" y="2253"/>
                  </a:cubicBezTo>
                  <a:cubicBezTo>
                    <a:pt x="3698" y="1111"/>
                    <a:pt x="3219" y="655"/>
                    <a:pt x="2991" y="335"/>
                  </a:cubicBezTo>
                  <a:cubicBezTo>
                    <a:pt x="2810" y="82"/>
                    <a:pt x="1983"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a:off x="6364948" y="2046753"/>
              <a:ext cx="4385" cy="717995"/>
            </a:xfrm>
            <a:custGeom>
              <a:avLst/>
              <a:gdLst/>
              <a:ahLst/>
              <a:cxnLst/>
              <a:rect l="l" t="t" r="r" b="b"/>
              <a:pathLst>
                <a:path w="69" h="11299" fill="none" extrusionOk="0">
                  <a:moveTo>
                    <a:pt x="69" y="0"/>
                  </a:moveTo>
                  <a:lnTo>
                    <a:pt x="0" y="11299"/>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6330125" y="2175813"/>
              <a:ext cx="21796" cy="21859"/>
            </a:xfrm>
            <a:custGeom>
              <a:avLst/>
              <a:gdLst/>
              <a:ahLst/>
              <a:cxnLst/>
              <a:rect l="l" t="t" r="r" b="b"/>
              <a:pathLst>
                <a:path w="343" h="344" extrusionOk="0">
                  <a:moveTo>
                    <a:pt x="183" y="1"/>
                  </a:moveTo>
                  <a:cubicBezTo>
                    <a:pt x="92" y="1"/>
                    <a:pt x="1" y="92"/>
                    <a:pt x="1" y="183"/>
                  </a:cubicBezTo>
                  <a:cubicBezTo>
                    <a:pt x="1" y="275"/>
                    <a:pt x="92" y="343"/>
                    <a:pt x="183" y="343"/>
                  </a:cubicBezTo>
                  <a:cubicBezTo>
                    <a:pt x="274" y="343"/>
                    <a:pt x="343" y="275"/>
                    <a:pt x="343" y="183"/>
                  </a:cubicBezTo>
                  <a:cubicBezTo>
                    <a:pt x="343" y="92"/>
                    <a:pt x="274"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6327202" y="2278819"/>
              <a:ext cx="21859" cy="21796"/>
            </a:xfrm>
            <a:custGeom>
              <a:avLst/>
              <a:gdLst/>
              <a:ahLst/>
              <a:cxnLst/>
              <a:rect l="l" t="t" r="r" b="b"/>
              <a:pathLst>
                <a:path w="344" h="343" extrusionOk="0">
                  <a:moveTo>
                    <a:pt x="161" y="0"/>
                  </a:moveTo>
                  <a:cubicBezTo>
                    <a:pt x="69" y="0"/>
                    <a:pt x="1" y="69"/>
                    <a:pt x="1" y="160"/>
                  </a:cubicBezTo>
                  <a:cubicBezTo>
                    <a:pt x="1" y="252"/>
                    <a:pt x="69" y="343"/>
                    <a:pt x="161" y="343"/>
                  </a:cubicBezTo>
                  <a:cubicBezTo>
                    <a:pt x="252" y="343"/>
                    <a:pt x="343" y="252"/>
                    <a:pt x="343" y="160"/>
                  </a:cubicBezTo>
                  <a:cubicBezTo>
                    <a:pt x="343" y="69"/>
                    <a:pt x="252" y="0"/>
                    <a:pt x="161" y="0"/>
                  </a:cubicBezTo>
                  <a:close/>
                </a:path>
              </a:pathLst>
            </a:custGeom>
            <a:solidFill>
              <a:srgbClr val="01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a:off x="6330125" y="2380364"/>
              <a:ext cx="21796" cy="21796"/>
            </a:xfrm>
            <a:custGeom>
              <a:avLst/>
              <a:gdLst/>
              <a:ahLst/>
              <a:cxnLst/>
              <a:rect l="l" t="t" r="r" b="b"/>
              <a:pathLst>
                <a:path w="343" h="343" extrusionOk="0">
                  <a:moveTo>
                    <a:pt x="183" y="0"/>
                  </a:moveTo>
                  <a:cubicBezTo>
                    <a:pt x="92" y="0"/>
                    <a:pt x="1" y="69"/>
                    <a:pt x="1" y="183"/>
                  </a:cubicBezTo>
                  <a:cubicBezTo>
                    <a:pt x="1" y="274"/>
                    <a:pt x="92" y="343"/>
                    <a:pt x="183" y="343"/>
                  </a:cubicBezTo>
                  <a:cubicBezTo>
                    <a:pt x="274" y="343"/>
                    <a:pt x="343" y="274"/>
                    <a:pt x="343" y="183"/>
                  </a:cubicBezTo>
                  <a:cubicBezTo>
                    <a:pt x="343" y="69"/>
                    <a:pt x="274" y="0"/>
                    <a:pt x="183" y="0"/>
                  </a:cubicBezTo>
                  <a:close/>
                </a:path>
              </a:pathLst>
            </a:custGeom>
            <a:solidFill>
              <a:srgbClr val="01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a:off x="6330125" y="2481908"/>
              <a:ext cx="21796" cy="21796"/>
            </a:xfrm>
            <a:custGeom>
              <a:avLst/>
              <a:gdLst/>
              <a:ahLst/>
              <a:cxnLst/>
              <a:rect l="l" t="t" r="r" b="b"/>
              <a:pathLst>
                <a:path w="343" h="343" extrusionOk="0">
                  <a:moveTo>
                    <a:pt x="183" y="0"/>
                  </a:moveTo>
                  <a:cubicBezTo>
                    <a:pt x="92" y="0"/>
                    <a:pt x="1" y="91"/>
                    <a:pt x="1" y="183"/>
                  </a:cubicBezTo>
                  <a:cubicBezTo>
                    <a:pt x="1" y="274"/>
                    <a:pt x="92" y="342"/>
                    <a:pt x="183" y="342"/>
                  </a:cubicBezTo>
                  <a:cubicBezTo>
                    <a:pt x="274" y="342"/>
                    <a:pt x="343" y="274"/>
                    <a:pt x="343" y="183"/>
                  </a:cubicBezTo>
                  <a:cubicBezTo>
                    <a:pt x="343" y="91"/>
                    <a:pt x="274" y="0"/>
                    <a:pt x="183" y="0"/>
                  </a:cubicBezTo>
                  <a:close/>
                </a:path>
              </a:pathLst>
            </a:custGeom>
            <a:solidFill>
              <a:srgbClr val="010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a:off x="6156077" y="2001128"/>
              <a:ext cx="416347" cy="647587"/>
            </a:xfrm>
            <a:custGeom>
              <a:avLst/>
              <a:gdLst/>
              <a:ahLst/>
              <a:cxnLst/>
              <a:rect l="l" t="t" r="r" b="b"/>
              <a:pathLst>
                <a:path w="6552" h="10191" extrusionOk="0">
                  <a:moveTo>
                    <a:pt x="3276" y="1"/>
                  </a:moveTo>
                  <a:cubicBezTo>
                    <a:pt x="2783" y="1"/>
                    <a:pt x="2184" y="130"/>
                    <a:pt x="1690" y="581"/>
                  </a:cubicBezTo>
                  <a:cubicBezTo>
                    <a:pt x="868" y="1312"/>
                    <a:pt x="274" y="1837"/>
                    <a:pt x="206" y="2681"/>
                  </a:cubicBezTo>
                  <a:lnTo>
                    <a:pt x="754" y="2841"/>
                  </a:lnTo>
                  <a:lnTo>
                    <a:pt x="0" y="3480"/>
                  </a:lnTo>
                  <a:lnTo>
                    <a:pt x="1575" y="7269"/>
                  </a:lnTo>
                  <a:lnTo>
                    <a:pt x="2762" y="10008"/>
                  </a:lnTo>
                  <a:lnTo>
                    <a:pt x="3059" y="10077"/>
                  </a:lnTo>
                  <a:cubicBezTo>
                    <a:pt x="3059" y="10077"/>
                    <a:pt x="2306" y="5352"/>
                    <a:pt x="2215" y="4781"/>
                  </a:cubicBezTo>
                  <a:cubicBezTo>
                    <a:pt x="2100" y="4211"/>
                    <a:pt x="1849" y="810"/>
                    <a:pt x="2329" y="627"/>
                  </a:cubicBezTo>
                  <a:cubicBezTo>
                    <a:pt x="2568" y="536"/>
                    <a:pt x="3013" y="513"/>
                    <a:pt x="3399" y="513"/>
                  </a:cubicBezTo>
                  <a:cubicBezTo>
                    <a:pt x="3784" y="513"/>
                    <a:pt x="4109" y="536"/>
                    <a:pt x="4109" y="536"/>
                  </a:cubicBezTo>
                  <a:cubicBezTo>
                    <a:pt x="4109" y="536"/>
                    <a:pt x="4611" y="718"/>
                    <a:pt x="4680" y="1905"/>
                  </a:cubicBezTo>
                  <a:cubicBezTo>
                    <a:pt x="4725" y="3092"/>
                    <a:pt x="3265" y="10191"/>
                    <a:pt x="3265" y="10191"/>
                  </a:cubicBezTo>
                  <a:lnTo>
                    <a:pt x="3744" y="10100"/>
                  </a:lnTo>
                  <a:lnTo>
                    <a:pt x="6551" y="3480"/>
                  </a:lnTo>
                  <a:lnTo>
                    <a:pt x="5798" y="2841"/>
                  </a:lnTo>
                  <a:lnTo>
                    <a:pt x="6300" y="2681"/>
                  </a:lnTo>
                  <a:cubicBezTo>
                    <a:pt x="6300" y="2681"/>
                    <a:pt x="6141" y="1791"/>
                    <a:pt x="5707" y="1335"/>
                  </a:cubicBezTo>
                  <a:cubicBezTo>
                    <a:pt x="5250" y="878"/>
                    <a:pt x="4451" y="239"/>
                    <a:pt x="4018" y="102"/>
                  </a:cubicBezTo>
                  <a:cubicBezTo>
                    <a:pt x="3844" y="50"/>
                    <a:pt x="3580" y="1"/>
                    <a:pt x="3276"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6156077" y="2010469"/>
              <a:ext cx="416347" cy="638246"/>
            </a:xfrm>
            <a:custGeom>
              <a:avLst/>
              <a:gdLst/>
              <a:ahLst/>
              <a:cxnLst/>
              <a:rect l="l" t="t" r="r" b="b"/>
              <a:pathLst>
                <a:path w="6552" h="10044" fill="none" extrusionOk="0">
                  <a:moveTo>
                    <a:pt x="2854" y="10044"/>
                  </a:moveTo>
                  <a:cubicBezTo>
                    <a:pt x="2283" y="8857"/>
                    <a:pt x="0" y="3333"/>
                    <a:pt x="0" y="3333"/>
                  </a:cubicBezTo>
                  <a:lnTo>
                    <a:pt x="754" y="2694"/>
                  </a:lnTo>
                  <a:lnTo>
                    <a:pt x="206" y="2534"/>
                  </a:lnTo>
                  <a:cubicBezTo>
                    <a:pt x="525" y="800"/>
                    <a:pt x="2420" y="1"/>
                    <a:pt x="2420" y="1"/>
                  </a:cubicBezTo>
                  <a:lnTo>
                    <a:pt x="4132" y="1"/>
                  </a:lnTo>
                  <a:cubicBezTo>
                    <a:pt x="4132" y="1"/>
                    <a:pt x="6026" y="800"/>
                    <a:pt x="6346" y="2534"/>
                  </a:cubicBezTo>
                  <a:lnTo>
                    <a:pt x="5798" y="2694"/>
                  </a:lnTo>
                  <a:lnTo>
                    <a:pt x="6551" y="3333"/>
                  </a:lnTo>
                  <a:cubicBezTo>
                    <a:pt x="6551" y="3333"/>
                    <a:pt x="4269" y="8857"/>
                    <a:pt x="3698" y="10044"/>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5941424" y="2660279"/>
              <a:ext cx="452567" cy="417935"/>
            </a:xfrm>
            <a:custGeom>
              <a:avLst/>
              <a:gdLst/>
              <a:ahLst/>
              <a:cxnLst/>
              <a:rect l="l" t="t" r="r" b="b"/>
              <a:pathLst>
                <a:path w="7122" h="6577" extrusionOk="0">
                  <a:moveTo>
                    <a:pt x="7122" y="1"/>
                  </a:moveTo>
                  <a:lnTo>
                    <a:pt x="1986" y="959"/>
                  </a:lnTo>
                  <a:cubicBezTo>
                    <a:pt x="1986" y="959"/>
                    <a:pt x="1187" y="2717"/>
                    <a:pt x="776" y="3904"/>
                  </a:cubicBezTo>
                  <a:cubicBezTo>
                    <a:pt x="571" y="4566"/>
                    <a:pt x="0" y="6414"/>
                    <a:pt x="0" y="6414"/>
                  </a:cubicBezTo>
                  <a:cubicBezTo>
                    <a:pt x="804" y="6527"/>
                    <a:pt x="1484" y="6576"/>
                    <a:pt x="2063" y="6576"/>
                  </a:cubicBezTo>
                  <a:cubicBezTo>
                    <a:pt x="3591" y="6576"/>
                    <a:pt x="4411" y="6235"/>
                    <a:pt x="4908" y="5821"/>
                  </a:cubicBezTo>
                  <a:cubicBezTo>
                    <a:pt x="5593" y="5273"/>
                    <a:pt x="7122" y="1"/>
                    <a:pt x="7122"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5941424" y="2660279"/>
              <a:ext cx="452567" cy="433758"/>
            </a:xfrm>
            <a:custGeom>
              <a:avLst/>
              <a:gdLst/>
              <a:ahLst/>
              <a:cxnLst/>
              <a:rect l="l" t="t" r="r" b="b"/>
              <a:pathLst>
                <a:path w="7122" h="6826" fill="none" extrusionOk="0">
                  <a:moveTo>
                    <a:pt x="7122" y="1"/>
                  </a:moveTo>
                  <a:cubicBezTo>
                    <a:pt x="7122" y="1"/>
                    <a:pt x="5593" y="5273"/>
                    <a:pt x="4908" y="5821"/>
                  </a:cubicBezTo>
                  <a:cubicBezTo>
                    <a:pt x="4223" y="6392"/>
                    <a:pt x="2922" y="6825"/>
                    <a:pt x="0" y="6414"/>
                  </a:cubicBezTo>
                </a:path>
              </a:pathLst>
            </a:custGeom>
            <a:noFill/>
            <a:ln w="34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6327202" y="2364414"/>
              <a:ext cx="439541" cy="713801"/>
            </a:xfrm>
            <a:custGeom>
              <a:avLst/>
              <a:gdLst/>
              <a:ahLst/>
              <a:cxnLst/>
              <a:rect l="l" t="t" r="r" b="b"/>
              <a:pathLst>
                <a:path w="6917" h="11233" extrusionOk="0">
                  <a:moveTo>
                    <a:pt x="4201" y="0"/>
                  </a:moveTo>
                  <a:lnTo>
                    <a:pt x="389" y="2100"/>
                  </a:lnTo>
                  <a:lnTo>
                    <a:pt x="92" y="4497"/>
                  </a:lnTo>
                  <a:lnTo>
                    <a:pt x="1" y="4520"/>
                  </a:lnTo>
                  <a:cubicBezTo>
                    <a:pt x="1" y="4520"/>
                    <a:pt x="1507" y="9929"/>
                    <a:pt x="2169" y="10477"/>
                  </a:cubicBezTo>
                  <a:cubicBezTo>
                    <a:pt x="2649" y="10891"/>
                    <a:pt x="3441" y="11232"/>
                    <a:pt x="4919" y="11232"/>
                  </a:cubicBezTo>
                  <a:cubicBezTo>
                    <a:pt x="5480" y="11232"/>
                    <a:pt x="6139" y="11183"/>
                    <a:pt x="6917" y="11070"/>
                  </a:cubicBezTo>
                  <a:cubicBezTo>
                    <a:pt x="6917" y="11070"/>
                    <a:pt x="6369" y="9222"/>
                    <a:pt x="6164" y="8560"/>
                  </a:cubicBezTo>
                  <a:cubicBezTo>
                    <a:pt x="5776" y="7373"/>
                    <a:pt x="4680" y="4337"/>
                    <a:pt x="4680" y="4337"/>
                  </a:cubicBezTo>
                  <a:lnTo>
                    <a:pt x="4657" y="4337"/>
                  </a:lnTo>
                  <a:lnTo>
                    <a:pt x="4155" y="2967"/>
                  </a:lnTo>
                  <a:lnTo>
                    <a:pt x="4977" y="365"/>
                  </a:lnTo>
                  <a:lnTo>
                    <a:pt x="42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6327202" y="2397775"/>
              <a:ext cx="439541" cy="696263"/>
            </a:xfrm>
            <a:custGeom>
              <a:avLst/>
              <a:gdLst/>
              <a:ahLst/>
              <a:cxnLst/>
              <a:rect l="l" t="t" r="r" b="b"/>
              <a:pathLst>
                <a:path w="6917" h="10957" fill="none" extrusionOk="0">
                  <a:moveTo>
                    <a:pt x="1" y="3995"/>
                  </a:moveTo>
                  <a:cubicBezTo>
                    <a:pt x="1" y="3995"/>
                    <a:pt x="1507" y="9404"/>
                    <a:pt x="2169" y="9952"/>
                  </a:cubicBezTo>
                  <a:cubicBezTo>
                    <a:pt x="2831" y="10523"/>
                    <a:pt x="4087" y="10956"/>
                    <a:pt x="6917" y="10545"/>
                  </a:cubicBezTo>
                  <a:lnTo>
                    <a:pt x="6232" y="8309"/>
                  </a:lnTo>
                  <a:lnTo>
                    <a:pt x="4589" y="3584"/>
                  </a:lnTo>
                  <a:lnTo>
                    <a:pt x="4155" y="2442"/>
                  </a:lnTo>
                  <a:lnTo>
                    <a:pt x="4954" y="0"/>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4"/>
            <p:cNvSpPr/>
            <p:nvPr/>
          </p:nvSpPr>
          <p:spPr>
            <a:xfrm>
              <a:off x="6057456" y="2187632"/>
              <a:ext cx="494634" cy="552460"/>
            </a:xfrm>
            <a:custGeom>
              <a:avLst/>
              <a:gdLst/>
              <a:ahLst/>
              <a:cxnLst/>
              <a:rect l="l" t="t" r="r" b="b"/>
              <a:pathLst>
                <a:path w="7784" h="8694" extrusionOk="0">
                  <a:moveTo>
                    <a:pt x="4811" y="1"/>
                  </a:moveTo>
                  <a:cubicBezTo>
                    <a:pt x="4730" y="1"/>
                    <a:pt x="4647" y="14"/>
                    <a:pt x="4565" y="43"/>
                  </a:cubicBezTo>
                  <a:lnTo>
                    <a:pt x="571" y="1527"/>
                  </a:lnTo>
                  <a:cubicBezTo>
                    <a:pt x="183" y="1664"/>
                    <a:pt x="0" y="2097"/>
                    <a:pt x="137" y="2485"/>
                  </a:cubicBezTo>
                  <a:lnTo>
                    <a:pt x="2237" y="8215"/>
                  </a:lnTo>
                  <a:cubicBezTo>
                    <a:pt x="2361" y="8516"/>
                    <a:pt x="2637" y="8693"/>
                    <a:pt x="2936" y="8693"/>
                  </a:cubicBezTo>
                  <a:cubicBezTo>
                    <a:pt x="3022" y="8693"/>
                    <a:pt x="3109" y="8679"/>
                    <a:pt x="3196" y="8648"/>
                  </a:cubicBezTo>
                  <a:lnTo>
                    <a:pt x="7190" y="7187"/>
                  </a:lnTo>
                  <a:cubicBezTo>
                    <a:pt x="7578" y="7028"/>
                    <a:pt x="7784" y="6617"/>
                    <a:pt x="7624" y="6229"/>
                  </a:cubicBezTo>
                  <a:lnTo>
                    <a:pt x="5524" y="500"/>
                  </a:lnTo>
                  <a:cubicBezTo>
                    <a:pt x="5398" y="193"/>
                    <a:pt x="5115" y="1"/>
                    <a:pt x="4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6135743" y="2201358"/>
              <a:ext cx="178498" cy="96207"/>
            </a:xfrm>
            <a:custGeom>
              <a:avLst/>
              <a:gdLst/>
              <a:ahLst/>
              <a:cxnLst/>
              <a:rect l="l" t="t" r="r" b="b"/>
              <a:pathLst>
                <a:path w="2809" h="1514" extrusionOk="0">
                  <a:moveTo>
                    <a:pt x="2363" y="1"/>
                  </a:moveTo>
                  <a:cubicBezTo>
                    <a:pt x="2314" y="1"/>
                    <a:pt x="2264" y="11"/>
                    <a:pt x="2215" y="33"/>
                  </a:cubicBezTo>
                  <a:lnTo>
                    <a:pt x="320" y="717"/>
                  </a:lnTo>
                  <a:cubicBezTo>
                    <a:pt x="92" y="809"/>
                    <a:pt x="1" y="1037"/>
                    <a:pt x="69" y="1242"/>
                  </a:cubicBezTo>
                  <a:cubicBezTo>
                    <a:pt x="143" y="1407"/>
                    <a:pt x="304" y="1513"/>
                    <a:pt x="471" y="1513"/>
                  </a:cubicBezTo>
                  <a:cubicBezTo>
                    <a:pt x="512" y="1513"/>
                    <a:pt x="554" y="1507"/>
                    <a:pt x="594" y="1493"/>
                  </a:cubicBezTo>
                  <a:lnTo>
                    <a:pt x="2489" y="786"/>
                  </a:lnTo>
                  <a:cubicBezTo>
                    <a:pt x="2694" y="717"/>
                    <a:pt x="2808" y="466"/>
                    <a:pt x="2740" y="261"/>
                  </a:cubicBezTo>
                  <a:cubicBezTo>
                    <a:pt x="2670" y="104"/>
                    <a:pt x="2521" y="1"/>
                    <a:pt x="2363"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6182194" y="2270304"/>
              <a:ext cx="344223" cy="324778"/>
            </a:xfrm>
            <a:custGeom>
              <a:avLst/>
              <a:gdLst/>
              <a:ahLst/>
              <a:cxnLst/>
              <a:rect l="l" t="t" r="r" b="b"/>
              <a:pathLst>
                <a:path w="5417" h="5111" extrusionOk="0">
                  <a:moveTo>
                    <a:pt x="4372" y="0"/>
                  </a:moveTo>
                  <a:cubicBezTo>
                    <a:pt x="4062" y="0"/>
                    <a:pt x="3127" y="1253"/>
                    <a:pt x="3127" y="1253"/>
                  </a:cubicBezTo>
                  <a:cubicBezTo>
                    <a:pt x="3127" y="1253"/>
                    <a:pt x="3675" y="271"/>
                    <a:pt x="3447" y="203"/>
                  </a:cubicBezTo>
                  <a:cubicBezTo>
                    <a:pt x="3443" y="202"/>
                    <a:pt x="3439" y="201"/>
                    <a:pt x="3434" y="201"/>
                  </a:cubicBezTo>
                  <a:cubicBezTo>
                    <a:pt x="3163" y="201"/>
                    <a:pt x="2169" y="2231"/>
                    <a:pt x="799" y="3444"/>
                  </a:cubicBezTo>
                  <a:cubicBezTo>
                    <a:pt x="0" y="4129"/>
                    <a:pt x="2100" y="5110"/>
                    <a:pt x="2100" y="5110"/>
                  </a:cubicBezTo>
                  <a:cubicBezTo>
                    <a:pt x="2100" y="5110"/>
                    <a:pt x="5205" y="2052"/>
                    <a:pt x="5387" y="1184"/>
                  </a:cubicBezTo>
                  <a:cubicBezTo>
                    <a:pt x="5417" y="1046"/>
                    <a:pt x="5396" y="989"/>
                    <a:pt x="5344" y="989"/>
                  </a:cubicBezTo>
                  <a:cubicBezTo>
                    <a:pt x="5236" y="989"/>
                    <a:pt x="4990" y="1229"/>
                    <a:pt x="4759" y="1486"/>
                  </a:cubicBezTo>
                  <a:lnTo>
                    <a:pt x="4759" y="1486"/>
                  </a:lnTo>
                  <a:cubicBezTo>
                    <a:pt x="4984" y="1186"/>
                    <a:pt x="5179" y="861"/>
                    <a:pt x="5090" y="728"/>
                  </a:cubicBezTo>
                  <a:cubicBezTo>
                    <a:pt x="5077" y="707"/>
                    <a:pt x="5057" y="697"/>
                    <a:pt x="5031" y="697"/>
                  </a:cubicBezTo>
                  <a:cubicBezTo>
                    <a:pt x="4847" y="697"/>
                    <a:pt x="4384" y="1215"/>
                    <a:pt x="4104" y="1548"/>
                  </a:cubicBezTo>
                  <a:lnTo>
                    <a:pt x="4104" y="1548"/>
                  </a:lnTo>
                  <a:cubicBezTo>
                    <a:pt x="4419" y="1150"/>
                    <a:pt x="4939" y="447"/>
                    <a:pt x="4794" y="317"/>
                  </a:cubicBezTo>
                  <a:cubicBezTo>
                    <a:pt x="4783" y="308"/>
                    <a:pt x="4769" y="304"/>
                    <a:pt x="4753" y="304"/>
                  </a:cubicBezTo>
                  <a:cubicBezTo>
                    <a:pt x="4599" y="304"/>
                    <a:pt x="4235" y="687"/>
                    <a:pt x="3942" y="1029"/>
                  </a:cubicBezTo>
                  <a:lnTo>
                    <a:pt x="3942" y="1029"/>
                  </a:lnTo>
                  <a:cubicBezTo>
                    <a:pt x="4244" y="634"/>
                    <a:pt x="4574" y="139"/>
                    <a:pt x="4428" y="20"/>
                  </a:cubicBezTo>
                  <a:cubicBezTo>
                    <a:pt x="4413" y="7"/>
                    <a:pt x="4394" y="0"/>
                    <a:pt x="4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6210408" y="2267127"/>
              <a:ext cx="270638" cy="246237"/>
            </a:xfrm>
            <a:custGeom>
              <a:avLst/>
              <a:gdLst/>
              <a:ahLst/>
              <a:cxnLst/>
              <a:rect l="l" t="t" r="r" b="b"/>
              <a:pathLst>
                <a:path w="4259" h="3875" extrusionOk="0">
                  <a:moveTo>
                    <a:pt x="3903" y="1"/>
                  </a:moveTo>
                  <a:cubicBezTo>
                    <a:pt x="3819" y="1"/>
                    <a:pt x="3723" y="62"/>
                    <a:pt x="3642" y="116"/>
                  </a:cubicBezTo>
                  <a:cubicBezTo>
                    <a:pt x="3572" y="163"/>
                    <a:pt x="3305" y="400"/>
                    <a:pt x="3071" y="645"/>
                  </a:cubicBezTo>
                  <a:lnTo>
                    <a:pt x="3071" y="645"/>
                  </a:lnTo>
                  <a:cubicBezTo>
                    <a:pt x="3135" y="485"/>
                    <a:pt x="3166" y="381"/>
                    <a:pt x="3071" y="230"/>
                  </a:cubicBezTo>
                  <a:cubicBezTo>
                    <a:pt x="3058" y="203"/>
                    <a:pt x="3045" y="192"/>
                    <a:pt x="3031" y="192"/>
                  </a:cubicBezTo>
                  <a:cubicBezTo>
                    <a:pt x="3022" y="192"/>
                    <a:pt x="3012" y="198"/>
                    <a:pt x="3003" y="207"/>
                  </a:cubicBezTo>
                  <a:cubicBezTo>
                    <a:pt x="2364" y="481"/>
                    <a:pt x="1953" y="1531"/>
                    <a:pt x="1565" y="2056"/>
                  </a:cubicBezTo>
                  <a:cubicBezTo>
                    <a:pt x="1108" y="2672"/>
                    <a:pt x="583" y="3243"/>
                    <a:pt x="36" y="3791"/>
                  </a:cubicBezTo>
                  <a:cubicBezTo>
                    <a:pt x="1" y="3826"/>
                    <a:pt x="33" y="3874"/>
                    <a:pt x="70" y="3874"/>
                  </a:cubicBezTo>
                  <a:cubicBezTo>
                    <a:pt x="82" y="3874"/>
                    <a:pt x="94" y="3870"/>
                    <a:pt x="104" y="3859"/>
                  </a:cubicBezTo>
                  <a:cubicBezTo>
                    <a:pt x="652" y="3312"/>
                    <a:pt x="1200" y="2718"/>
                    <a:pt x="1656" y="2102"/>
                  </a:cubicBezTo>
                  <a:cubicBezTo>
                    <a:pt x="1930" y="1759"/>
                    <a:pt x="2158" y="1371"/>
                    <a:pt x="2410" y="1029"/>
                  </a:cubicBezTo>
                  <a:cubicBezTo>
                    <a:pt x="2494" y="894"/>
                    <a:pt x="2752" y="560"/>
                    <a:pt x="2863" y="560"/>
                  </a:cubicBezTo>
                  <a:cubicBezTo>
                    <a:pt x="2903" y="560"/>
                    <a:pt x="2924" y="602"/>
                    <a:pt x="2912" y="709"/>
                  </a:cubicBezTo>
                  <a:cubicBezTo>
                    <a:pt x="2912" y="755"/>
                    <a:pt x="2899" y="805"/>
                    <a:pt x="2878" y="858"/>
                  </a:cubicBezTo>
                  <a:lnTo>
                    <a:pt x="2878" y="858"/>
                  </a:lnTo>
                  <a:cubicBezTo>
                    <a:pt x="2753" y="1007"/>
                    <a:pt x="2667" y="1139"/>
                    <a:pt x="2681" y="1204"/>
                  </a:cubicBezTo>
                  <a:lnTo>
                    <a:pt x="2681" y="1204"/>
                  </a:lnTo>
                  <a:cubicBezTo>
                    <a:pt x="2674" y="1214"/>
                    <a:pt x="2667" y="1225"/>
                    <a:pt x="2661" y="1234"/>
                  </a:cubicBezTo>
                  <a:cubicBezTo>
                    <a:pt x="2646" y="1279"/>
                    <a:pt x="2670" y="1314"/>
                    <a:pt x="2701" y="1314"/>
                  </a:cubicBezTo>
                  <a:cubicBezTo>
                    <a:pt x="2717" y="1314"/>
                    <a:pt x="2736" y="1304"/>
                    <a:pt x="2752" y="1280"/>
                  </a:cubicBezTo>
                  <a:cubicBezTo>
                    <a:pt x="2957" y="983"/>
                    <a:pt x="3186" y="687"/>
                    <a:pt x="3437" y="436"/>
                  </a:cubicBezTo>
                  <a:cubicBezTo>
                    <a:pt x="3563" y="323"/>
                    <a:pt x="3725" y="176"/>
                    <a:pt x="3819" y="176"/>
                  </a:cubicBezTo>
                  <a:cubicBezTo>
                    <a:pt x="3878" y="176"/>
                    <a:pt x="3911" y="232"/>
                    <a:pt x="3893" y="390"/>
                  </a:cubicBezTo>
                  <a:cubicBezTo>
                    <a:pt x="3848" y="755"/>
                    <a:pt x="3345" y="1234"/>
                    <a:pt x="3117" y="1486"/>
                  </a:cubicBezTo>
                  <a:cubicBezTo>
                    <a:pt x="3082" y="1521"/>
                    <a:pt x="3128" y="1569"/>
                    <a:pt x="3171" y="1569"/>
                  </a:cubicBezTo>
                  <a:cubicBezTo>
                    <a:pt x="3185" y="1569"/>
                    <a:pt x="3198" y="1565"/>
                    <a:pt x="3208" y="1554"/>
                  </a:cubicBezTo>
                  <a:cubicBezTo>
                    <a:pt x="3414" y="1303"/>
                    <a:pt x="4258" y="481"/>
                    <a:pt x="4053" y="116"/>
                  </a:cubicBezTo>
                  <a:cubicBezTo>
                    <a:pt x="4015" y="31"/>
                    <a:pt x="3962" y="1"/>
                    <a:pt x="3903" y="1"/>
                  </a:cubicBezTo>
                  <a:close/>
                </a:path>
              </a:pathLst>
            </a:custGeom>
            <a:solidFill>
              <a:srgbClr val="0F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6427984" y="2284093"/>
              <a:ext cx="69010" cy="100147"/>
            </a:xfrm>
            <a:custGeom>
              <a:avLst/>
              <a:gdLst/>
              <a:ahLst/>
              <a:cxnLst/>
              <a:rect l="l" t="t" r="r" b="b"/>
              <a:pathLst>
                <a:path w="1086" h="1576" extrusionOk="0">
                  <a:moveTo>
                    <a:pt x="860" y="1"/>
                  </a:moveTo>
                  <a:cubicBezTo>
                    <a:pt x="609" y="1"/>
                    <a:pt x="369" y="343"/>
                    <a:pt x="264" y="511"/>
                  </a:cubicBezTo>
                  <a:cubicBezTo>
                    <a:pt x="231" y="543"/>
                    <a:pt x="268" y="575"/>
                    <a:pt x="300" y="575"/>
                  </a:cubicBezTo>
                  <a:cubicBezTo>
                    <a:pt x="313" y="575"/>
                    <a:pt x="326" y="570"/>
                    <a:pt x="332" y="557"/>
                  </a:cubicBezTo>
                  <a:cubicBezTo>
                    <a:pt x="446" y="420"/>
                    <a:pt x="560" y="260"/>
                    <a:pt x="720" y="169"/>
                  </a:cubicBezTo>
                  <a:cubicBezTo>
                    <a:pt x="769" y="139"/>
                    <a:pt x="822" y="118"/>
                    <a:pt x="865" y="118"/>
                  </a:cubicBezTo>
                  <a:cubicBezTo>
                    <a:pt x="922" y="118"/>
                    <a:pt x="962" y="156"/>
                    <a:pt x="948" y="260"/>
                  </a:cubicBezTo>
                  <a:cubicBezTo>
                    <a:pt x="926" y="420"/>
                    <a:pt x="743" y="579"/>
                    <a:pt x="652" y="716"/>
                  </a:cubicBezTo>
                  <a:cubicBezTo>
                    <a:pt x="469" y="990"/>
                    <a:pt x="241" y="1241"/>
                    <a:pt x="35" y="1492"/>
                  </a:cubicBezTo>
                  <a:cubicBezTo>
                    <a:pt x="0" y="1527"/>
                    <a:pt x="33" y="1576"/>
                    <a:pt x="70" y="1576"/>
                  </a:cubicBezTo>
                  <a:cubicBezTo>
                    <a:pt x="82" y="1576"/>
                    <a:pt x="93" y="1571"/>
                    <a:pt x="104" y="1561"/>
                  </a:cubicBezTo>
                  <a:cubicBezTo>
                    <a:pt x="424" y="1196"/>
                    <a:pt x="834" y="808"/>
                    <a:pt x="1017" y="351"/>
                  </a:cubicBezTo>
                  <a:cubicBezTo>
                    <a:pt x="1063" y="237"/>
                    <a:pt x="1085" y="54"/>
                    <a:pt x="926" y="9"/>
                  </a:cubicBezTo>
                  <a:cubicBezTo>
                    <a:pt x="904" y="3"/>
                    <a:pt x="882" y="1"/>
                    <a:pt x="860" y="1"/>
                  </a:cubicBezTo>
                  <a:close/>
                </a:path>
              </a:pathLst>
            </a:custGeom>
            <a:solidFill>
              <a:srgbClr val="0F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6455562" y="2309003"/>
              <a:ext cx="58843" cy="88328"/>
            </a:xfrm>
            <a:custGeom>
              <a:avLst/>
              <a:gdLst/>
              <a:ahLst/>
              <a:cxnLst/>
              <a:rect l="l" t="t" r="r" b="b"/>
              <a:pathLst>
                <a:path w="926" h="1390" extrusionOk="0">
                  <a:moveTo>
                    <a:pt x="745" y="1"/>
                  </a:moveTo>
                  <a:cubicBezTo>
                    <a:pt x="523" y="1"/>
                    <a:pt x="134" y="436"/>
                    <a:pt x="81" y="507"/>
                  </a:cubicBezTo>
                  <a:cubicBezTo>
                    <a:pt x="46" y="542"/>
                    <a:pt x="78" y="590"/>
                    <a:pt x="115" y="590"/>
                  </a:cubicBezTo>
                  <a:cubicBezTo>
                    <a:pt x="127" y="590"/>
                    <a:pt x="139" y="586"/>
                    <a:pt x="149" y="575"/>
                  </a:cubicBezTo>
                  <a:cubicBezTo>
                    <a:pt x="286" y="438"/>
                    <a:pt x="423" y="256"/>
                    <a:pt x="606" y="165"/>
                  </a:cubicBezTo>
                  <a:cubicBezTo>
                    <a:pt x="648" y="143"/>
                    <a:pt x="682" y="133"/>
                    <a:pt x="707" y="133"/>
                  </a:cubicBezTo>
                  <a:cubicBezTo>
                    <a:pt x="762" y="133"/>
                    <a:pt x="774" y="184"/>
                    <a:pt x="743" y="279"/>
                  </a:cubicBezTo>
                  <a:cubicBezTo>
                    <a:pt x="674" y="507"/>
                    <a:pt x="514" y="690"/>
                    <a:pt x="378" y="872"/>
                  </a:cubicBezTo>
                  <a:cubicBezTo>
                    <a:pt x="263" y="1032"/>
                    <a:pt x="149" y="1169"/>
                    <a:pt x="35" y="1306"/>
                  </a:cubicBezTo>
                  <a:cubicBezTo>
                    <a:pt x="0" y="1341"/>
                    <a:pt x="32" y="1389"/>
                    <a:pt x="70" y="1389"/>
                  </a:cubicBezTo>
                  <a:cubicBezTo>
                    <a:pt x="81" y="1389"/>
                    <a:pt x="93" y="1385"/>
                    <a:pt x="104" y="1374"/>
                  </a:cubicBezTo>
                  <a:cubicBezTo>
                    <a:pt x="286" y="1169"/>
                    <a:pt x="469" y="941"/>
                    <a:pt x="629" y="712"/>
                  </a:cubicBezTo>
                  <a:cubicBezTo>
                    <a:pt x="720" y="575"/>
                    <a:pt x="925" y="324"/>
                    <a:pt x="880" y="119"/>
                  </a:cubicBezTo>
                  <a:cubicBezTo>
                    <a:pt x="855" y="34"/>
                    <a:pt x="806" y="1"/>
                    <a:pt x="745" y="1"/>
                  </a:cubicBezTo>
                  <a:close/>
                </a:path>
              </a:pathLst>
            </a:custGeom>
            <a:solidFill>
              <a:srgbClr val="0F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6310490" y="2327049"/>
              <a:ext cx="235815" cy="270448"/>
            </a:xfrm>
            <a:custGeom>
              <a:avLst/>
              <a:gdLst/>
              <a:ahLst/>
              <a:cxnLst/>
              <a:rect l="l" t="t" r="r" b="b"/>
              <a:pathLst>
                <a:path w="3711" h="4256" extrusionOk="0">
                  <a:moveTo>
                    <a:pt x="3282" y="1"/>
                  </a:moveTo>
                  <a:cubicBezTo>
                    <a:pt x="3071" y="1"/>
                    <a:pt x="2829" y="377"/>
                    <a:pt x="2752" y="474"/>
                  </a:cubicBezTo>
                  <a:cubicBezTo>
                    <a:pt x="2716" y="527"/>
                    <a:pt x="2750" y="580"/>
                    <a:pt x="2788" y="580"/>
                  </a:cubicBezTo>
                  <a:cubicBezTo>
                    <a:pt x="2799" y="580"/>
                    <a:pt x="2810" y="576"/>
                    <a:pt x="2820" y="565"/>
                  </a:cubicBezTo>
                  <a:cubicBezTo>
                    <a:pt x="2887" y="476"/>
                    <a:pt x="3148" y="85"/>
                    <a:pt x="3288" y="85"/>
                  </a:cubicBezTo>
                  <a:cubicBezTo>
                    <a:pt x="3292" y="85"/>
                    <a:pt x="3296" y="85"/>
                    <a:pt x="3300" y="86"/>
                  </a:cubicBezTo>
                  <a:cubicBezTo>
                    <a:pt x="3551" y="154"/>
                    <a:pt x="3071" y="862"/>
                    <a:pt x="3026" y="931"/>
                  </a:cubicBezTo>
                  <a:cubicBezTo>
                    <a:pt x="2775" y="1341"/>
                    <a:pt x="2455" y="1661"/>
                    <a:pt x="2158" y="2003"/>
                  </a:cubicBezTo>
                  <a:cubicBezTo>
                    <a:pt x="1474" y="2734"/>
                    <a:pt x="835" y="3555"/>
                    <a:pt x="36" y="4172"/>
                  </a:cubicBezTo>
                  <a:cubicBezTo>
                    <a:pt x="1" y="4207"/>
                    <a:pt x="33" y="4255"/>
                    <a:pt x="81" y="4255"/>
                  </a:cubicBezTo>
                  <a:cubicBezTo>
                    <a:pt x="95" y="4255"/>
                    <a:pt x="111" y="4251"/>
                    <a:pt x="127" y="4240"/>
                  </a:cubicBezTo>
                  <a:cubicBezTo>
                    <a:pt x="698" y="3784"/>
                    <a:pt x="1177" y="3190"/>
                    <a:pt x="1679" y="2665"/>
                  </a:cubicBezTo>
                  <a:cubicBezTo>
                    <a:pt x="2113" y="2186"/>
                    <a:pt x="2592" y="1729"/>
                    <a:pt x="2980" y="1182"/>
                  </a:cubicBezTo>
                  <a:cubicBezTo>
                    <a:pt x="3094" y="1045"/>
                    <a:pt x="3711" y="291"/>
                    <a:pt x="3391" y="40"/>
                  </a:cubicBezTo>
                  <a:cubicBezTo>
                    <a:pt x="3356" y="13"/>
                    <a:pt x="3320" y="1"/>
                    <a:pt x="3282" y="1"/>
                  </a:cubicBezTo>
                  <a:close/>
                </a:path>
              </a:pathLst>
            </a:custGeom>
            <a:solidFill>
              <a:srgbClr val="0F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5971862" y="2397775"/>
              <a:ext cx="443925" cy="425497"/>
            </a:xfrm>
            <a:custGeom>
              <a:avLst/>
              <a:gdLst/>
              <a:ahLst/>
              <a:cxnLst/>
              <a:rect l="l" t="t" r="r" b="b"/>
              <a:pathLst>
                <a:path w="6986" h="6696" extrusionOk="0">
                  <a:moveTo>
                    <a:pt x="4794" y="0"/>
                  </a:moveTo>
                  <a:lnTo>
                    <a:pt x="2443" y="1183"/>
                  </a:lnTo>
                  <a:lnTo>
                    <a:pt x="2443" y="1119"/>
                  </a:lnTo>
                  <a:lnTo>
                    <a:pt x="2329" y="1233"/>
                  </a:lnTo>
                  <a:lnTo>
                    <a:pt x="434" y="2169"/>
                  </a:lnTo>
                  <a:lnTo>
                    <a:pt x="1" y="5843"/>
                  </a:lnTo>
                  <a:cubicBezTo>
                    <a:pt x="561" y="6404"/>
                    <a:pt x="1304" y="6695"/>
                    <a:pt x="2105" y="6695"/>
                  </a:cubicBezTo>
                  <a:cubicBezTo>
                    <a:pt x="3914" y="6695"/>
                    <a:pt x="6020" y="5207"/>
                    <a:pt x="6985" y="1963"/>
                  </a:cubicBezTo>
                  <a:lnTo>
                    <a:pt x="4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5955912" y="2397775"/>
              <a:ext cx="459875" cy="493173"/>
            </a:xfrm>
            <a:custGeom>
              <a:avLst/>
              <a:gdLst/>
              <a:ahLst/>
              <a:cxnLst/>
              <a:rect l="l" t="t" r="r" b="b"/>
              <a:pathLst>
                <a:path w="7237" h="7761" fill="none" extrusionOk="0">
                  <a:moveTo>
                    <a:pt x="1" y="5570"/>
                  </a:moveTo>
                  <a:cubicBezTo>
                    <a:pt x="1713" y="7761"/>
                    <a:pt x="5775" y="6848"/>
                    <a:pt x="7236" y="1963"/>
                  </a:cubicBezTo>
                  <a:lnTo>
                    <a:pt x="5045" y="0"/>
                  </a:lnTo>
                  <a:lnTo>
                    <a:pt x="1324" y="1872"/>
                  </a:ln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6212632" y="2429674"/>
              <a:ext cx="169792" cy="181357"/>
            </a:xfrm>
            <a:custGeom>
              <a:avLst/>
              <a:gdLst/>
              <a:ahLst/>
              <a:cxnLst/>
              <a:rect l="l" t="t" r="r" b="b"/>
              <a:pathLst>
                <a:path w="2672" h="2854" fill="none" extrusionOk="0">
                  <a:moveTo>
                    <a:pt x="1" y="0"/>
                  </a:moveTo>
                  <a:lnTo>
                    <a:pt x="2671" y="2853"/>
                  </a:ln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6251775" y="2425290"/>
              <a:ext cx="26181" cy="26181"/>
            </a:xfrm>
            <a:custGeom>
              <a:avLst/>
              <a:gdLst/>
              <a:ahLst/>
              <a:cxnLst/>
              <a:rect l="l" t="t" r="r" b="b"/>
              <a:pathLst>
                <a:path w="412" h="412" extrusionOk="0">
                  <a:moveTo>
                    <a:pt x="206" y="1"/>
                  </a:moveTo>
                  <a:cubicBezTo>
                    <a:pt x="92" y="1"/>
                    <a:pt x="1" y="92"/>
                    <a:pt x="1" y="206"/>
                  </a:cubicBezTo>
                  <a:cubicBezTo>
                    <a:pt x="1" y="320"/>
                    <a:pt x="92" y="412"/>
                    <a:pt x="206" y="412"/>
                  </a:cubicBezTo>
                  <a:cubicBezTo>
                    <a:pt x="321" y="412"/>
                    <a:pt x="412" y="320"/>
                    <a:pt x="412" y="206"/>
                  </a:cubicBezTo>
                  <a:cubicBezTo>
                    <a:pt x="412" y="92"/>
                    <a:pt x="32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6240210" y="1982954"/>
              <a:ext cx="272735" cy="142468"/>
            </a:xfrm>
            <a:custGeom>
              <a:avLst/>
              <a:gdLst/>
              <a:ahLst/>
              <a:cxnLst/>
              <a:rect l="l" t="t" r="r" b="b"/>
              <a:pathLst>
                <a:path w="4292" h="2242" extrusionOk="0">
                  <a:moveTo>
                    <a:pt x="1995" y="0"/>
                  </a:moveTo>
                  <a:cubicBezTo>
                    <a:pt x="1623" y="0"/>
                    <a:pt x="1370" y="183"/>
                    <a:pt x="1370" y="183"/>
                  </a:cubicBezTo>
                  <a:cubicBezTo>
                    <a:pt x="1370" y="183"/>
                    <a:pt x="0" y="1027"/>
                    <a:pt x="183" y="1712"/>
                  </a:cubicBezTo>
                  <a:cubicBezTo>
                    <a:pt x="277" y="2075"/>
                    <a:pt x="624" y="2240"/>
                    <a:pt x="1016" y="2240"/>
                  </a:cubicBezTo>
                  <a:cubicBezTo>
                    <a:pt x="1387" y="2240"/>
                    <a:pt x="1800" y="2093"/>
                    <a:pt x="2077" y="1826"/>
                  </a:cubicBezTo>
                  <a:cubicBezTo>
                    <a:pt x="2077" y="1826"/>
                    <a:pt x="2563" y="2242"/>
                    <a:pt x="3058" y="2242"/>
                  </a:cubicBezTo>
                  <a:cubicBezTo>
                    <a:pt x="3198" y="2242"/>
                    <a:pt x="3339" y="2209"/>
                    <a:pt x="3470" y="2123"/>
                  </a:cubicBezTo>
                  <a:cubicBezTo>
                    <a:pt x="4292" y="1621"/>
                    <a:pt x="3310" y="616"/>
                    <a:pt x="2625" y="183"/>
                  </a:cubicBezTo>
                  <a:cubicBezTo>
                    <a:pt x="2397" y="46"/>
                    <a:pt x="2181" y="0"/>
                    <a:pt x="1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6240210" y="1968402"/>
              <a:ext cx="272735" cy="174113"/>
            </a:xfrm>
            <a:custGeom>
              <a:avLst/>
              <a:gdLst/>
              <a:ahLst/>
              <a:cxnLst/>
              <a:rect l="l" t="t" r="r" b="b"/>
              <a:pathLst>
                <a:path w="4292" h="2740" fill="none" extrusionOk="0">
                  <a:moveTo>
                    <a:pt x="2077" y="2055"/>
                  </a:moveTo>
                  <a:cubicBezTo>
                    <a:pt x="2077" y="2055"/>
                    <a:pt x="2876" y="2740"/>
                    <a:pt x="3470" y="2352"/>
                  </a:cubicBezTo>
                  <a:cubicBezTo>
                    <a:pt x="4292" y="1850"/>
                    <a:pt x="3310" y="845"/>
                    <a:pt x="2625" y="412"/>
                  </a:cubicBezTo>
                  <a:cubicBezTo>
                    <a:pt x="1941" y="1"/>
                    <a:pt x="1370" y="412"/>
                    <a:pt x="1370" y="412"/>
                  </a:cubicBezTo>
                  <a:cubicBezTo>
                    <a:pt x="1370" y="412"/>
                    <a:pt x="0" y="1256"/>
                    <a:pt x="183" y="1941"/>
                  </a:cubicBezTo>
                  <a:cubicBezTo>
                    <a:pt x="366" y="2649"/>
                    <a:pt x="1507" y="2603"/>
                    <a:pt x="2077" y="2055"/>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a:off x="6150294" y="1624434"/>
              <a:ext cx="467056" cy="390675"/>
            </a:xfrm>
            <a:custGeom>
              <a:avLst/>
              <a:gdLst/>
              <a:ahLst/>
              <a:cxnLst/>
              <a:rect l="l" t="t" r="r" b="b"/>
              <a:pathLst>
                <a:path w="7350" h="6148" extrusionOk="0">
                  <a:moveTo>
                    <a:pt x="3755" y="0"/>
                  </a:moveTo>
                  <a:cubicBezTo>
                    <a:pt x="3013" y="0"/>
                    <a:pt x="1776" y="281"/>
                    <a:pt x="959" y="1944"/>
                  </a:cubicBezTo>
                  <a:cubicBezTo>
                    <a:pt x="0" y="3885"/>
                    <a:pt x="297" y="5231"/>
                    <a:pt x="480" y="5756"/>
                  </a:cubicBezTo>
                  <a:cubicBezTo>
                    <a:pt x="525" y="5916"/>
                    <a:pt x="662" y="6007"/>
                    <a:pt x="799" y="6007"/>
                  </a:cubicBezTo>
                  <a:lnTo>
                    <a:pt x="5935" y="6144"/>
                  </a:lnTo>
                  <a:cubicBezTo>
                    <a:pt x="5948" y="6146"/>
                    <a:pt x="5962" y="6147"/>
                    <a:pt x="5975" y="6147"/>
                  </a:cubicBezTo>
                  <a:cubicBezTo>
                    <a:pt x="6117" y="6147"/>
                    <a:pt x="6235" y="6037"/>
                    <a:pt x="6277" y="5870"/>
                  </a:cubicBezTo>
                  <a:cubicBezTo>
                    <a:pt x="6574" y="4798"/>
                    <a:pt x="7350" y="1009"/>
                    <a:pt x="4383" y="73"/>
                  </a:cubicBezTo>
                  <a:cubicBezTo>
                    <a:pt x="4383" y="73"/>
                    <a:pt x="4133" y="0"/>
                    <a:pt x="3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a:off x="6295303" y="1705771"/>
              <a:ext cx="229270" cy="374471"/>
            </a:xfrm>
            <a:custGeom>
              <a:avLst/>
              <a:gdLst/>
              <a:ahLst/>
              <a:cxnLst/>
              <a:rect l="l" t="t" r="r" b="b"/>
              <a:pathLst>
                <a:path w="3608" h="5893" extrusionOk="0">
                  <a:moveTo>
                    <a:pt x="2266" y="0"/>
                  </a:moveTo>
                  <a:cubicBezTo>
                    <a:pt x="2241" y="0"/>
                    <a:pt x="2217" y="1"/>
                    <a:pt x="2192" y="2"/>
                  </a:cubicBezTo>
                  <a:lnTo>
                    <a:pt x="1188" y="48"/>
                  </a:lnTo>
                  <a:cubicBezTo>
                    <a:pt x="526" y="71"/>
                    <a:pt x="1" y="733"/>
                    <a:pt x="46" y="1509"/>
                  </a:cubicBezTo>
                  <a:lnTo>
                    <a:pt x="115" y="3061"/>
                  </a:lnTo>
                  <a:cubicBezTo>
                    <a:pt x="115" y="3107"/>
                    <a:pt x="115" y="3152"/>
                    <a:pt x="138" y="3198"/>
                  </a:cubicBezTo>
                  <a:cubicBezTo>
                    <a:pt x="115" y="3244"/>
                    <a:pt x="115" y="3289"/>
                    <a:pt x="115" y="3335"/>
                  </a:cubicBezTo>
                  <a:lnTo>
                    <a:pt x="161" y="4294"/>
                  </a:lnTo>
                  <a:lnTo>
                    <a:pt x="161" y="4339"/>
                  </a:lnTo>
                  <a:lnTo>
                    <a:pt x="229" y="5298"/>
                  </a:lnTo>
                  <a:cubicBezTo>
                    <a:pt x="229" y="5627"/>
                    <a:pt x="503" y="5893"/>
                    <a:pt x="828" y="5893"/>
                  </a:cubicBezTo>
                  <a:cubicBezTo>
                    <a:pt x="841" y="5893"/>
                    <a:pt x="855" y="5892"/>
                    <a:pt x="868" y="5891"/>
                  </a:cubicBezTo>
                  <a:lnTo>
                    <a:pt x="1279" y="5869"/>
                  </a:lnTo>
                  <a:cubicBezTo>
                    <a:pt x="1621" y="5869"/>
                    <a:pt x="1895" y="5572"/>
                    <a:pt x="1872" y="5207"/>
                  </a:cubicBezTo>
                  <a:lnTo>
                    <a:pt x="1827" y="4385"/>
                  </a:lnTo>
                  <a:lnTo>
                    <a:pt x="2420" y="4339"/>
                  </a:lnTo>
                  <a:cubicBezTo>
                    <a:pt x="3082" y="4316"/>
                    <a:pt x="3607" y="3655"/>
                    <a:pt x="3561" y="2901"/>
                  </a:cubicBezTo>
                  <a:lnTo>
                    <a:pt x="3493" y="1326"/>
                  </a:lnTo>
                  <a:cubicBezTo>
                    <a:pt x="3449" y="578"/>
                    <a:pt x="2917" y="0"/>
                    <a:pt x="2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6295303" y="1702975"/>
              <a:ext cx="229270" cy="378665"/>
            </a:xfrm>
            <a:custGeom>
              <a:avLst/>
              <a:gdLst/>
              <a:ahLst/>
              <a:cxnLst/>
              <a:rect l="l" t="t" r="r" b="b"/>
              <a:pathLst>
                <a:path w="3608" h="5959" fill="none" extrusionOk="0">
                  <a:moveTo>
                    <a:pt x="2192" y="46"/>
                  </a:moveTo>
                  <a:lnTo>
                    <a:pt x="1188" y="92"/>
                  </a:lnTo>
                  <a:cubicBezTo>
                    <a:pt x="526" y="115"/>
                    <a:pt x="1" y="777"/>
                    <a:pt x="46" y="1553"/>
                  </a:cubicBezTo>
                  <a:lnTo>
                    <a:pt x="115" y="3105"/>
                  </a:lnTo>
                  <a:cubicBezTo>
                    <a:pt x="115" y="3151"/>
                    <a:pt x="115" y="3196"/>
                    <a:pt x="138" y="3242"/>
                  </a:cubicBezTo>
                  <a:cubicBezTo>
                    <a:pt x="115" y="3288"/>
                    <a:pt x="115" y="3333"/>
                    <a:pt x="115" y="3379"/>
                  </a:cubicBezTo>
                  <a:lnTo>
                    <a:pt x="161" y="4338"/>
                  </a:lnTo>
                  <a:lnTo>
                    <a:pt x="161" y="4383"/>
                  </a:lnTo>
                  <a:lnTo>
                    <a:pt x="229" y="5342"/>
                  </a:lnTo>
                  <a:cubicBezTo>
                    <a:pt x="229" y="5684"/>
                    <a:pt x="526" y="5958"/>
                    <a:pt x="868" y="5935"/>
                  </a:cubicBezTo>
                  <a:lnTo>
                    <a:pt x="1279" y="5913"/>
                  </a:lnTo>
                  <a:cubicBezTo>
                    <a:pt x="1621" y="5913"/>
                    <a:pt x="1895" y="5616"/>
                    <a:pt x="1872" y="5251"/>
                  </a:cubicBezTo>
                  <a:lnTo>
                    <a:pt x="1827" y="4429"/>
                  </a:lnTo>
                  <a:lnTo>
                    <a:pt x="2420" y="4383"/>
                  </a:lnTo>
                  <a:cubicBezTo>
                    <a:pt x="3082" y="4360"/>
                    <a:pt x="3607" y="3699"/>
                    <a:pt x="3561" y="2945"/>
                  </a:cubicBezTo>
                  <a:lnTo>
                    <a:pt x="3493" y="1370"/>
                  </a:lnTo>
                  <a:cubicBezTo>
                    <a:pt x="3447" y="594"/>
                    <a:pt x="2877" y="1"/>
                    <a:pt x="2192" y="46"/>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6389603" y="1813226"/>
              <a:ext cx="30502" cy="29231"/>
            </a:xfrm>
            <a:custGeom>
              <a:avLst/>
              <a:gdLst/>
              <a:ahLst/>
              <a:cxnLst/>
              <a:rect l="l" t="t" r="r" b="b"/>
              <a:pathLst>
                <a:path w="480" h="460" extrusionOk="0">
                  <a:moveTo>
                    <a:pt x="229" y="1"/>
                  </a:moveTo>
                  <a:cubicBezTo>
                    <a:pt x="92" y="23"/>
                    <a:pt x="0" y="115"/>
                    <a:pt x="0" y="252"/>
                  </a:cubicBezTo>
                  <a:cubicBezTo>
                    <a:pt x="21" y="356"/>
                    <a:pt x="99" y="460"/>
                    <a:pt x="217" y="460"/>
                  </a:cubicBezTo>
                  <a:cubicBezTo>
                    <a:pt x="228" y="460"/>
                    <a:pt x="240" y="459"/>
                    <a:pt x="251" y="457"/>
                  </a:cubicBezTo>
                  <a:cubicBezTo>
                    <a:pt x="366" y="457"/>
                    <a:pt x="480" y="343"/>
                    <a:pt x="457" y="229"/>
                  </a:cubicBezTo>
                  <a:cubicBezTo>
                    <a:pt x="457" y="9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6483903" y="1808905"/>
              <a:ext cx="26117" cy="24719"/>
            </a:xfrm>
            <a:custGeom>
              <a:avLst/>
              <a:gdLst/>
              <a:ahLst/>
              <a:cxnLst/>
              <a:rect l="l" t="t" r="r" b="b"/>
              <a:pathLst>
                <a:path w="411" h="389" extrusionOk="0">
                  <a:moveTo>
                    <a:pt x="205" y="0"/>
                  </a:moveTo>
                  <a:cubicBezTo>
                    <a:pt x="91" y="0"/>
                    <a:pt x="0" y="91"/>
                    <a:pt x="23" y="206"/>
                  </a:cubicBezTo>
                  <a:cubicBezTo>
                    <a:pt x="23" y="320"/>
                    <a:pt x="114" y="388"/>
                    <a:pt x="228" y="388"/>
                  </a:cubicBezTo>
                  <a:cubicBezTo>
                    <a:pt x="320" y="388"/>
                    <a:pt x="411" y="297"/>
                    <a:pt x="411" y="183"/>
                  </a:cubicBezTo>
                  <a:cubicBezTo>
                    <a:pt x="411" y="69"/>
                    <a:pt x="320"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6418579" y="1874165"/>
              <a:ext cx="59986" cy="36920"/>
            </a:xfrm>
            <a:custGeom>
              <a:avLst/>
              <a:gdLst/>
              <a:ahLst/>
              <a:cxnLst/>
              <a:rect l="l" t="t" r="r" b="b"/>
              <a:pathLst>
                <a:path w="944" h="581" extrusionOk="0">
                  <a:moveTo>
                    <a:pt x="171" y="146"/>
                  </a:moveTo>
                  <a:cubicBezTo>
                    <a:pt x="373" y="163"/>
                    <a:pt x="566" y="180"/>
                    <a:pt x="767" y="197"/>
                  </a:cubicBezTo>
                  <a:lnTo>
                    <a:pt x="767" y="197"/>
                  </a:lnTo>
                  <a:cubicBezTo>
                    <a:pt x="735" y="259"/>
                    <a:pt x="688" y="318"/>
                    <a:pt x="640" y="365"/>
                  </a:cubicBezTo>
                  <a:cubicBezTo>
                    <a:pt x="590" y="405"/>
                    <a:pt x="540" y="422"/>
                    <a:pt x="492" y="422"/>
                  </a:cubicBezTo>
                  <a:cubicBezTo>
                    <a:pt x="354" y="422"/>
                    <a:pt x="233" y="284"/>
                    <a:pt x="171" y="146"/>
                  </a:cubicBezTo>
                  <a:close/>
                  <a:moveTo>
                    <a:pt x="69" y="0"/>
                  </a:moveTo>
                  <a:cubicBezTo>
                    <a:pt x="24" y="0"/>
                    <a:pt x="1" y="46"/>
                    <a:pt x="1" y="92"/>
                  </a:cubicBezTo>
                  <a:cubicBezTo>
                    <a:pt x="42" y="318"/>
                    <a:pt x="231" y="581"/>
                    <a:pt x="485" y="581"/>
                  </a:cubicBezTo>
                  <a:cubicBezTo>
                    <a:pt x="513" y="581"/>
                    <a:pt x="542" y="578"/>
                    <a:pt x="572" y="571"/>
                  </a:cubicBezTo>
                  <a:cubicBezTo>
                    <a:pt x="768" y="527"/>
                    <a:pt x="881" y="337"/>
                    <a:pt x="930" y="161"/>
                  </a:cubicBezTo>
                  <a:lnTo>
                    <a:pt x="930" y="161"/>
                  </a:lnTo>
                  <a:cubicBezTo>
                    <a:pt x="933" y="155"/>
                    <a:pt x="934" y="149"/>
                    <a:pt x="935" y="143"/>
                  </a:cubicBezTo>
                  <a:lnTo>
                    <a:pt x="935" y="143"/>
                  </a:lnTo>
                  <a:cubicBezTo>
                    <a:pt x="936" y="141"/>
                    <a:pt x="936" y="139"/>
                    <a:pt x="937" y="137"/>
                  </a:cubicBezTo>
                  <a:cubicBezTo>
                    <a:pt x="943" y="111"/>
                    <a:pt x="937" y="91"/>
                    <a:pt x="924" y="77"/>
                  </a:cubicBezTo>
                  <a:lnTo>
                    <a:pt x="924" y="77"/>
                  </a:lnTo>
                  <a:cubicBezTo>
                    <a:pt x="913" y="59"/>
                    <a:pt x="894" y="46"/>
                    <a:pt x="868" y="46"/>
                  </a:cubicBezTo>
                  <a:cubicBezTo>
                    <a:pt x="594" y="23"/>
                    <a:pt x="343" y="23"/>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6218859" y="1668343"/>
              <a:ext cx="310036" cy="183010"/>
            </a:xfrm>
            <a:custGeom>
              <a:avLst/>
              <a:gdLst/>
              <a:ahLst/>
              <a:cxnLst/>
              <a:rect l="l" t="t" r="r" b="b"/>
              <a:pathLst>
                <a:path w="4879" h="2880" extrusionOk="0">
                  <a:moveTo>
                    <a:pt x="2883" y="1"/>
                  </a:moveTo>
                  <a:cubicBezTo>
                    <a:pt x="2155" y="1"/>
                    <a:pt x="1454" y="310"/>
                    <a:pt x="1204" y="591"/>
                  </a:cubicBezTo>
                  <a:cubicBezTo>
                    <a:pt x="758" y="1095"/>
                    <a:pt x="1" y="2880"/>
                    <a:pt x="952" y="2880"/>
                  </a:cubicBezTo>
                  <a:cubicBezTo>
                    <a:pt x="1122" y="2880"/>
                    <a:pt x="1347" y="2823"/>
                    <a:pt x="1637" y="2691"/>
                  </a:cubicBezTo>
                  <a:cubicBezTo>
                    <a:pt x="3098" y="2029"/>
                    <a:pt x="3555" y="843"/>
                    <a:pt x="3555" y="843"/>
                  </a:cubicBezTo>
                  <a:cubicBezTo>
                    <a:pt x="4057" y="1641"/>
                    <a:pt x="4879" y="1893"/>
                    <a:pt x="4879" y="1893"/>
                  </a:cubicBezTo>
                  <a:cubicBezTo>
                    <a:pt x="4655" y="440"/>
                    <a:pt x="3750" y="1"/>
                    <a:pt x="2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218414" y="1820406"/>
              <a:ext cx="105993" cy="101736"/>
            </a:xfrm>
            <a:custGeom>
              <a:avLst/>
              <a:gdLst/>
              <a:ahLst/>
              <a:cxnLst/>
              <a:rect l="l" t="t" r="r" b="b"/>
              <a:pathLst>
                <a:path w="1668" h="1601" extrusionOk="0">
                  <a:moveTo>
                    <a:pt x="841" y="1"/>
                  </a:moveTo>
                  <a:cubicBezTo>
                    <a:pt x="827" y="1"/>
                    <a:pt x="814" y="1"/>
                    <a:pt x="800" y="2"/>
                  </a:cubicBezTo>
                  <a:cubicBezTo>
                    <a:pt x="343" y="25"/>
                    <a:pt x="1" y="413"/>
                    <a:pt x="24" y="846"/>
                  </a:cubicBezTo>
                  <a:cubicBezTo>
                    <a:pt x="46" y="1266"/>
                    <a:pt x="410" y="1601"/>
                    <a:pt x="827" y="1601"/>
                  </a:cubicBezTo>
                  <a:cubicBezTo>
                    <a:pt x="841" y="1601"/>
                    <a:pt x="855" y="1600"/>
                    <a:pt x="868" y="1599"/>
                  </a:cubicBezTo>
                  <a:cubicBezTo>
                    <a:pt x="1325" y="1577"/>
                    <a:pt x="1667" y="1211"/>
                    <a:pt x="1644" y="755"/>
                  </a:cubicBezTo>
                  <a:cubicBezTo>
                    <a:pt x="1622" y="335"/>
                    <a:pt x="1258"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257621" y="1841884"/>
              <a:ext cx="47913" cy="40669"/>
            </a:xfrm>
            <a:custGeom>
              <a:avLst/>
              <a:gdLst/>
              <a:ahLst/>
              <a:cxnLst/>
              <a:rect l="l" t="t" r="r" b="b"/>
              <a:pathLst>
                <a:path w="754" h="640" extrusionOk="0">
                  <a:moveTo>
                    <a:pt x="201" y="0"/>
                  </a:moveTo>
                  <a:cubicBezTo>
                    <a:pt x="172" y="0"/>
                    <a:pt x="144" y="2"/>
                    <a:pt x="114" y="6"/>
                  </a:cubicBezTo>
                  <a:cubicBezTo>
                    <a:pt x="0" y="29"/>
                    <a:pt x="0" y="189"/>
                    <a:pt x="114" y="189"/>
                  </a:cubicBezTo>
                  <a:cubicBezTo>
                    <a:pt x="146" y="183"/>
                    <a:pt x="177" y="180"/>
                    <a:pt x="208" y="180"/>
                  </a:cubicBezTo>
                  <a:cubicBezTo>
                    <a:pt x="414" y="180"/>
                    <a:pt x="571" y="315"/>
                    <a:pt x="571" y="554"/>
                  </a:cubicBezTo>
                  <a:cubicBezTo>
                    <a:pt x="571" y="611"/>
                    <a:pt x="617" y="639"/>
                    <a:pt x="662" y="639"/>
                  </a:cubicBezTo>
                  <a:cubicBezTo>
                    <a:pt x="708" y="639"/>
                    <a:pt x="754" y="611"/>
                    <a:pt x="754" y="554"/>
                  </a:cubicBezTo>
                  <a:cubicBezTo>
                    <a:pt x="754" y="220"/>
                    <a:pt x="505"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476659" y="1787998"/>
              <a:ext cx="37301" cy="12391"/>
            </a:xfrm>
            <a:custGeom>
              <a:avLst/>
              <a:gdLst/>
              <a:ahLst/>
              <a:cxnLst/>
              <a:rect l="l" t="t" r="r" b="b"/>
              <a:pathLst>
                <a:path w="587" h="195" extrusionOk="0">
                  <a:moveTo>
                    <a:pt x="201" y="1"/>
                  </a:moveTo>
                  <a:cubicBezTo>
                    <a:pt x="165" y="1"/>
                    <a:pt x="128" y="3"/>
                    <a:pt x="91" y="10"/>
                  </a:cubicBezTo>
                  <a:cubicBezTo>
                    <a:pt x="6" y="10"/>
                    <a:pt x="0" y="149"/>
                    <a:pt x="74" y="149"/>
                  </a:cubicBezTo>
                  <a:cubicBezTo>
                    <a:pt x="79" y="149"/>
                    <a:pt x="85" y="148"/>
                    <a:pt x="91" y="146"/>
                  </a:cubicBezTo>
                  <a:cubicBezTo>
                    <a:pt x="228" y="146"/>
                    <a:pt x="342" y="146"/>
                    <a:pt x="456" y="192"/>
                  </a:cubicBezTo>
                  <a:cubicBezTo>
                    <a:pt x="463" y="194"/>
                    <a:pt x="470" y="195"/>
                    <a:pt x="476" y="195"/>
                  </a:cubicBezTo>
                  <a:cubicBezTo>
                    <a:pt x="554" y="195"/>
                    <a:pt x="586" y="76"/>
                    <a:pt x="502" y="55"/>
                  </a:cubicBezTo>
                  <a:cubicBezTo>
                    <a:pt x="402" y="22"/>
                    <a:pt x="302"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6381723" y="1789841"/>
              <a:ext cx="37936" cy="23194"/>
            </a:xfrm>
            <a:custGeom>
              <a:avLst/>
              <a:gdLst/>
              <a:ahLst/>
              <a:cxnLst/>
              <a:rect l="l" t="t" r="r" b="b"/>
              <a:pathLst>
                <a:path w="597" h="365" extrusionOk="0">
                  <a:moveTo>
                    <a:pt x="509" y="1"/>
                  </a:moveTo>
                  <a:cubicBezTo>
                    <a:pt x="503" y="1"/>
                    <a:pt x="497" y="2"/>
                    <a:pt x="490" y="3"/>
                  </a:cubicBezTo>
                  <a:cubicBezTo>
                    <a:pt x="330" y="49"/>
                    <a:pt x="193" y="140"/>
                    <a:pt x="56" y="232"/>
                  </a:cubicBezTo>
                  <a:cubicBezTo>
                    <a:pt x="1" y="268"/>
                    <a:pt x="34" y="365"/>
                    <a:pt x="86" y="365"/>
                  </a:cubicBezTo>
                  <a:cubicBezTo>
                    <a:pt x="98" y="365"/>
                    <a:pt x="111" y="359"/>
                    <a:pt x="124" y="346"/>
                  </a:cubicBezTo>
                  <a:cubicBezTo>
                    <a:pt x="261" y="254"/>
                    <a:pt x="375" y="186"/>
                    <a:pt x="512" y="140"/>
                  </a:cubicBezTo>
                  <a:cubicBezTo>
                    <a:pt x="597" y="119"/>
                    <a:pt x="584"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6448445" y="1807125"/>
              <a:ext cx="31137" cy="48421"/>
            </a:xfrm>
            <a:custGeom>
              <a:avLst/>
              <a:gdLst/>
              <a:ahLst/>
              <a:cxnLst/>
              <a:rect l="l" t="t" r="r" b="b"/>
              <a:pathLst>
                <a:path w="490" h="762" extrusionOk="0">
                  <a:moveTo>
                    <a:pt x="107" y="0"/>
                  </a:moveTo>
                  <a:cubicBezTo>
                    <a:pt x="61" y="0"/>
                    <a:pt x="0" y="54"/>
                    <a:pt x="33" y="119"/>
                  </a:cubicBezTo>
                  <a:cubicBezTo>
                    <a:pt x="113" y="279"/>
                    <a:pt x="193" y="439"/>
                    <a:pt x="304" y="584"/>
                  </a:cubicBezTo>
                  <a:lnTo>
                    <a:pt x="304" y="584"/>
                  </a:lnTo>
                  <a:cubicBezTo>
                    <a:pt x="236" y="609"/>
                    <a:pt x="169" y="622"/>
                    <a:pt x="102" y="622"/>
                  </a:cubicBezTo>
                  <a:cubicBezTo>
                    <a:pt x="17" y="643"/>
                    <a:pt x="50" y="761"/>
                    <a:pt x="127" y="761"/>
                  </a:cubicBezTo>
                  <a:cubicBezTo>
                    <a:pt x="133" y="761"/>
                    <a:pt x="140" y="760"/>
                    <a:pt x="147" y="758"/>
                  </a:cubicBezTo>
                  <a:cubicBezTo>
                    <a:pt x="238" y="758"/>
                    <a:pt x="353" y="713"/>
                    <a:pt x="444" y="667"/>
                  </a:cubicBezTo>
                  <a:cubicBezTo>
                    <a:pt x="467" y="644"/>
                    <a:pt x="490" y="599"/>
                    <a:pt x="467" y="576"/>
                  </a:cubicBezTo>
                  <a:cubicBezTo>
                    <a:pt x="353" y="393"/>
                    <a:pt x="238" y="234"/>
                    <a:pt x="147" y="28"/>
                  </a:cubicBezTo>
                  <a:cubicBezTo>
                    <a:pt x="141" y="9"/>
                    <a:pt x="12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6129528" y="1524148"/>
              <a:ext cx="188602" cy="188665"/>
            </a:xfrm>
            <a:custGeom>
              <a:avLst/>
              <a:gdLst/>
              <a:ahLst/>
              <a:cxnLst/>
              <a:rect l="l" t="t" r="r" b="b"/>
              <a:pathLst>
                <a:path w="2968" h="2969" extrusionOk="0">
                  <a:moveTo>
                    <a:pt x="1484" y="1"/>
                  </a:moveTo>
                  <a:cubicBezTo>
                    <a:pt x="662" y="1"/>
                    <a:pt x="0" y="663"/>
                    <a:pt x="0" y="1484"/>
                  </a:cubicBezTo>
                  <a:cubicBezTo>
                    <a:pt x="0" y="2306"/>
                    <a:pt x="662" y="2968"/>
                    <a:pt x="1484" y="2968"/>
                  </a:cubicBezTo>
                  <a:cubicBezTo>
                    <a:pt x="2305" y="2968"/>
                    <a:pt x="2967" y="2306"/>
                    <a:pt x="2967" y="1484"/>
                  </a:cubicBezTo>
                  <a:cubicBezTo>
                    <a:pt x="2967" y="663"/>
                    <a:pt x="2305" y="1"/>
                    <a:pt x="1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4"/>
          <p:cNvSpPr/>
          <p:nvPr/>
        </p:nvSpPr>
        <p:spPr>
          <a:xfrm>
            <a:off x="753659" y="2040500"/>
            <a:ext cx="3143202" cy="761099"/>
          </a:xfrm>
          <a:prstGeom prst="rect">
            <a:avLst/>
          </a:prstGeom>
        </p:spPr>
        <p:txBody>
          <a:bodyPr>
            <a:prstTxWarp prst="textPlain">
              <a:avLst/>
            </a:prstTxWarp>
          </a:bodyPr>
          <a:lstStyle/>
          <a:p>
            <a:pPr lvl="0" algn="ctr"/>
            <a:endParaRPr b="0" i="0" dirty="0">
              <a:ln w="9525" cap="flat" cmpd="sng">
                <a:solidFill>
                  <a:schemeClr val="dk1"/>
                </a:solidFill>
                <a:prstDash val="solid"/>
                <a:round/>
                <a:headEnd type="none" w="sm" len="sm"/>
                <a:tailEnd type="none" w="sm" len="sm"/>
              </a:ln>
              <a:solidFill>
                <a:schemeClr val="lt2"/>
              </a:solidFill>
              <a:latin typeface="Staatliches"/>
            </a:endParaRPr>
          </a:p>
        </p:txBody>
      </p:sp>
      <p:sp>
        <p:nvSpPr>
          <p:cNvPr id="733" name="Google Shape;733;p34"/>
          <p:cNvSpPr txBox="1">
            <a:spLocks noGrp="1"/>
          </p:cNvSpPr>
          <p:nvPr>
            <p:ph type="ctrTitle" idx="2"/>
          </p:nvPr>
        </p:nvSpPr>
        <p:spPr>
          <a:xfrm>
            <a:off x="713124" y="988673"/>
            <a:ext cx="3970394" cy="1408657"/>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3600" dirty="0" smtClean="0"/>
              <a:t>A</a:t>
            </a:r>
            <a:r>
              <a:rPr lang="el-GR" sz="3600" b="1" dirty="0" err="1" smtClean="0"/>
              <a:t>πό</a:t>
            </a:r>
            <a:r>
              <a:rPr lang="el-GR" sz="3600" b="1" dirty="0" smtClean="0"/>
              <a:t> την ιδέα: στην πραγματικότητα </a:t>
            </a:r>
            <a:endParaRPr sz="3600" b="1" dirty="0"/>
          </a:p>
        </p:txBody>
      </p:sp>
      <p:sp>
        <p:nvSpPr>
          <p:cNvPr id="2" name="Υπότιτλος 1"/>
          <p:cNvSpPr>
            <a:spLocks noGrp="1"/>
          </p:cNvSpPr>
          <p:nvPr>
            <p:ph type="subTitle" idx="1"/>
          </p:nvPr>
        </p:nvSpPr>
        <p:spPr>
          <a:xfrm>
            <a:off x="867989" y="3471167"/>
            <a:ext cx="4287000" cy="475800"/>
          </a:xfrm>
        </p:spPr>
        <p:txBody>
          <a:bodyPr/>
          <a:lstStyle/>
          <a:p>
            <a:r>
              <a:rPr lang="el-GR" dirty="0" smtClean="0"/>
              <a:t>Ν. Μαραβά, Κέντρο Προώθησης Νεοφυών Επιχειρήσεων Δήμου Πειραιά</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6"/>
          <p:cNvSpPr/>
          <p:nvPr/>
        </p:nvSpPr>
        <p:spPr>
          <a:xfrm>
            <a:off x="3564550" y="864250"/>
            <a:ext cx="2014800" cy="20148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6"/>
          <p:cNvSpPr/>
          <p:nvPr/>
        </p:nvSpPr>
        <p:spPr>
          <a:xfrm>
            <a:off x="3749105" y="1049500"/>
            <a:ext cx="1644300" cy="1644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6"/>
          <p:cNvSpPr txBox="1">
            <a:spLocks noGrp="1"/>
          </p:cNvSpPr>
          <p:nvPr>
            <p:ph type="title"/>
          </p:nvPr>
        </p:nvSpPr>
        <p:spPr>
          <a:xfrm>
            <a:off x="2642550" y="3074775"/>
            <a:ext cx="38589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Learn More</a:t>
            </a:r>
            <a:endParaRPr dirty="0"/>
          </a:p>
        </p:txBody>
      </p:sp>
      <p:sp>
        <p:nvSpPr>
          <p:cNvPr id="580" name="Google Shape;580;p46"/>
          <p:cNvSpPr txBox="1">
            <a:spLocks noGrp="1"/>
          </p:cNvSpPr>
          <p:nvPr>
            <p:ph type="subTitle" idx="1"/>
          </p:nvPr>
        </p:nvSpPr>
        <p:spPr>
          <a:xfrm>
            <a:off x="2642550" y="3870675"/>
            <a:ext cx="3858900" cy="39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smtClean="0"/>
              <a:t>Μάθε! Διάβασε! Ενημερώσου! Δικτυώσου!</a:t>
            </a:r>
            <a:endParaRPr dirty="0"/>
          </a:p>
        </p:txBody>
      </p:sp>
      <p:sp>
        <p:nvSpPr>
          <p:cNvPr id="581" name="Google Shape;581;p46"/>
          <p:cNvSpPr txBox="1">
            <a:spLocks noGrp="1"/>
          </p:cNvSpPr>
          <p:nvPr>
            <p:ph type="title" idx="2"/>
          </p:nvPr>
        </p:nvSpPr>
        <p:spPr>
          <a:xfrm>
            <a:off x="3749850" y="1482700"/>
            <a:ext cx="16443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extLst>
      <p:ext uri="{BB962C8B-B14F-4D97-AF65-F5344CB8AC3E}">
        <p14:creationId xmlns:p14="http://schemas.microsoft.com/office/powerpoint/2010/main" val="18293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7" name="Google Shape;847;p39"/>
          <p:cNvSpPr txBox="1">
            <a:spLocks noGrp="1"/>
          </p:cNvSpPr>
          <p:nvPr>
            <p:ph type="subTitle" idx="1"/>
          </p:nvPr>
        </p:nvSpPr>
        <p:spPr>
          <a:xfrm>
            <a:off x="1995715" y="3091265"/>
            <a:ext cx="5283200" cy="1560286"/>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l-GR" dirty="0" smtClean="0"/>
              <a:t>Μάθε και γνώρισε τις διαφορετικές μορφές επιχειρήσεων. </a:t>
            </a:r>
          </a:p>
          <a:p>
            <a:pPr marL="0" lvl="0" indent="0" algn="ctr" rtl="0">
              <a:spcBef>
                <a:spcPts val="0"/>
              </a:spcBef>
              <a:spcAft>
                <a:spcPts val="0"/>
              </a:spcAft>
              <a:buNone/>
            </a:pPr>
            <a:endParaRPr dirty="0"/>
          </a:p>
        </p:txBody>
      </p:sp>
      <p:grpSp>
        <p:nvGrpSpPr>
          <p:cNvPr id="848" name="Google Shape;848;p39"/>
          <p:cNvGrpSpPr/>
          <p:nvPr/>
        </p:nvGrpSpPr>
        <p:grpSpPr>
          <a:xfrm>
            <a:off x="3869927" y="856587"/>
            <a:ext cx="1412636" cy="1018423"/>
            <a:chOff x="3801141" y="542793"/>
            <a:chExt cx="1550133" cy="1117550"/>
          </a:xfrm>
        </p:grpSpPr>
        <p:sp>
          <p:nvSpPr>
            <p:cNvPr id="849" name="Google Shape;849;p39"/>
            <p:cNvSpPr/>
            <p:nvPr/>
          </p:nvSpPr>
          <p:spPr>
            <a:xfrm rot="5400000">
              <a:off x="4491185" y="547803"/>
              <a:ext cx="614339" cy="1099057"/>
            </a:xfrm>
            <a:custGeom>
              <a:avLst/>
              <a:gdLst/>
              <a:ahLst/>
              <a:cxnLst/>
              <a:rect l="l" t="t" r="r" b="b"/>
              <a:pathLst>
                <a:path w="8332" h="14906" extrusionOk="0">
                  <a:moveTo>
                    <a:pt x="4041" y="1"/>
                  </a:moveTo>
                  <a:cubicBezTo>
                    <a:pt x="1439" y="1986"/>
                    <a:pt x="1" y="4611"/>
                    <a:pt x="46" y="7350"/>
                  </a:cubicBezTo>
                  <a:lnTo>
                    <a:pt x="46" y="7670"/>
                  </a:lnTo>
                  <a:lnTo>
                    <a:pt x="138" y="14906"/>
                  </a:lnTo>
                  <a:lnTo>
                    <a:pt x="8332" y="14791"/>
                  </a:lnTo>
                  <a:lnTo>
                    <a:pt x="8241" y="7556"/>
                  </a:lnTo>
                  <a:lnTo>
                    <a:pt x="8241" y="7236"/>
                  </a:lnTo>
                  <a:cubicBezTo>
                    <a:pt x="8195" y="4520"/>
                    <a:pt x="6688" y="1918"/>
                    <a:pt x="4041" y="1"/>
                  </a:cubicBezTo>
                  <a:close/>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rot="5400000">
              <a:off x="4487793" y="544412"/>
              <a:ext cx="621123" cy="1105840"/>
            </a:xfrm>
            <a:custGeom>
              <a:avLst/>
              <a:gdLst/>
              <a:ahLst/>
              <a:cxnLst/>
              <a:rect l="l" t="t" r="r" b="b"/>
              <a:pathLst>
                <a:path w="8424" h="14998" extrusionOk="0">
                  <a:moveTo>
                    <a:pt x="4087" y="115"/>
                  </a:moveTo>
                  <a:cubicBezTo>
                    <a:pt x="6712" y="2032"/>
                    <a:pt x="8195" y="4566"/>
                    <a:pt x="8218" y="7282"/>
                  </a:cubicBezTo>
                  <a:lnTo>
                    <a:pt x="8309" y="14792"/>
                  </a:lnTo>
                  <a:lnTo>
                    <a:pt x="229" y="14906"/>
                  </a:lnTo>
                  <a:lnTo>
                    <a:pt x="138" y="7396"/>
                  </a:lnTo>
                  <a:cubicBezTo>
                    <a:pt x="92" y="4680"/>
                    <a:pt x="1507" y="2101"/>
                    <a:pt x="4087" y="115"/>
                  </a:cubicBezTo>
                  <a:close/>
                  <a:moveTo>
                    <a:pt x="4087" y="1"/>
                  </a:moveTo>
                  <a:lnTo>
                    <a:pt x="4064" y="24"/>
                  </a:lnTo>
                  <a:cubicBezTo>
                    <a:pt x="1416" y="2010"/>
                    <a:pt x="1" y="4634"/>
                    <a:pt x="24" y="7396"/>
                  </a:cubicBezTo>
                  <a:lnTo>
                    <a:pt x="115" y="14952"/>
                  </a:lnTo>
                  <a:lnTo>
                    <a:pt x="115" y="14997"/>
                  </a:lnTo>
                  <a:lnTo>
                    <a:pt x="8424" y="14906"/>
                  </a:lnTo>
                  <a:lnTo>
                    <a:pt x="8332" y="7282"/>
                  </a:lnTo>
                  <a:cubicBezTo>
                    <a:pt x="8287" y="4520"/>
                    <a:pt x="6803" y="1941"/>
                    <a:pt x="4110" y="24"/>
                  </a:cubicBezTo>
                  <a:lnTo>
                    <a:pt x="4087" y="1"/>
                  </a:ln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rot="5400000">
              <a:off x="4491185" y="547803"/>
              <a:ext cx="614339" cy="1099057"/>
            </a:xfrm>
            <a:custGeom>
              <a:avLst/>
              <a:gdLst/>
              <a:ahLst/>
              <a:cxnLst/>
              <a:rect l="l" t="t" r="r" b="b"/>
              <a:pathLst>
                <a:path w="8332" h="14906" extrusionOk="0">
                  <a:moveTo>
                    <a:pt x="4041" y="1"/>
                  </a:moveTo>
                  <a:cubicBezTo>
                    <a:pt x="1439" y="1986"/>
                    <a:pt x="1" y="4611"/>
                    <a:pt x="46" y="7350"/>
                  </a:cubicBezTo>
                  <a:lnTo>
                    <a:pt x="46" y="7670"/>
                  </a:lnTo>
                  <a:lnTo>
                    <a:pt x="138" y="14906"/>
                  </a:lnTo>
                  <a:lnTo>
                    <a:pt x="8332" y="14791"/>
                  </a:lnTo>
                  <a:lnTo>
                    <a:pt x="8241" y="7556"/>
                  </a:lnTo>
                  <a:lnTo>
                    <a:pt x="8241" y="7236"/>
                  </a:lnTo>
                  <a:cubicBezTo>
                    <a:pt x="8195" y="4520"/>
                    <a:pt x="6688" y="1918"/>
                    <a:pt x="4041"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rot="5400000">
              <a:off x="5002888" y="956870"/>
              <a:ext cx="420791" cy="269197"/>
            </a:xfrm>
            <a:custGeom>
              <a:avLst/>
              <a:gdLst/>
              <a:ahLst/>
              <a:cxnLst/>
              <a:rect l="l" t="t" r="r" b="b"/>
              <a:pathLst>
                <a:path w="5707" h="3651" extrusionOk="0">
                  <a:moveTo>
                    <a:pt x="2808" y="1"/>
                  </a:moveTo>
                  <a:cubicBezTo>
                    <a:pt x="1621" y="914"/>
                    <a:pt x="662" y="1964"/>
                    <a:pt x="0" y="3105"/>
                  </a:cubicBezTo>
                  <a:cubicBezTo>
                    <a:pt x="880" y="3468"/>
                    <a:pt x="1813" y="3651"/>
                    <a:pt x="2748" y="3651"/>
                  </a:cubicBezTo>
                  <a:cubicBezTo>
                    <a:pt x="3753" y="3651"/>
                    <a:pt x="4760" y="3439"/>
                    <a:pt x="5707" y="3014"/>
                  </a:cubicBezTo>
                  <a:cubicBezTo>
                    <a:pt x="4999" y="1918"/>
                    <a:pt x="4017" y="891"/>
                    <a:pt x="2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rot="5400000">
              <a:off x="4996916" y="952520"/>
              <a:ext cx="432589" cy="276128"/>
            </a:xfrm>
            <a:custGeom>
              <a:avLst/>
              <a:gdLst/>
              <a:ahLst/>
              <a:cxnLst/>
              <a:rect l="l" t="t" r="r" b="b"/>
              <a:pathLst>
                <a:path w="5867" h="3745" extrusionOk="0">
                  <a:moveTo>
                    <a:pt x="2900" y="115"/>
                  </a:moveTo>
                  <a:cubicBezTo>
                    <a:pt x="4064" y="960"/>
                    <a:pt x="5022" y="1941"/>
                    <a:pt x="5707" y="3037"/>
                  </a:cubicBezTo>
                  <a:cubicBezTo>
                    <a:pt x="4796" y="3439"/>
                    <a:pt x="3817" y="3645"/>
                    <a:pt x="2837" y="3645"/>
                  </a:cubicBezTo>
                  <a:cubicBezTo>
                    <a:pt x="1928" y="3645"/>
                    <a:pt x="1018" y="3468"/>
                    <a:pt x="161" y="3105"/>
                  </a:cubicBezTo>
                  <a:cubicBezTo>
                    <a:pt x="823" y="2010"/>
                    <a:pt x="1758" y="1005"/>
                    <a:pt x="2900" y="115"/>
                  </a:cubicBezTo>
                  <a:close/>
                  <a:moveTo>
                    <a:pt x="2900" y="1"/>
                  </a:moveTo>
                  <a:lnTo>
                    <a:pt x="2877" y="24"/>
                  </a:lnTo>
                  <a:cubicBezTo>
                    <a:pt x="1667" y="914"/>
                    <a:pt x="731" y="1964"/>
                    <a:pt x="47" y="3105"/>
                  </a:cubicBezTo>
                  <a:lnTo>
                    <a:pt x="1" y="3174"/>
                  </a:lnTo>
                  <a:lnTo>
                    <a:pt x="69" y="3196"/>
                  </a:lnTo>
                  <a:cubicBezTo>
                    <a:pt x="960" y="3562"/>
                    <a:pt x="1895" y="3744"/>
                    <a:pt x="2854" y="3744"/>
                  </a:cubicBezTo>
                  <a:cubicBezTo>
                    <a:pt x="3858" y="3744"/>
                    <a:pt x="4886" y="3539"/>
                    <a:pt x="5821" y="3105"/>
                  </a:cubicBezTo>
                  <a:lnTo>
                    <a:pt x="5867" y="3082"/>
                  </a:lnTo>
                  <a:lnTo>
                    <a:pt x="5844" y="3037"/>
                  </a:lnTo>
                  <a:cubicBezTo>
                    <a:pt x="5114" y="1895"/>
                    <a:pt x="4132" y="891"/>
                    <a:pt x="2923" y="24"/>
                  </a:cubicBezTo>
                  <a:lnTo>
                    <a:pt x="2900" y="1"/>
                  </a:ln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rot="5400000">
              <a:off x="4015737" y="1031673"/>
              <a:ext cx="605934" cy="139723"/>
            </a:xfrm>
            <a:custGeom>
              <a:avLst/>
              <a:gdLst/>
              <a:ahLst/>
              <a:cxnLst/>
              <a:rect l="l" t="t" r="r" b="b"/>
              <a:pathLst>
                <a:path w="8218" h="1895" extrusionOk="0">
                  <a:moveTo>
                    <a:pt x="8195" y="0"/>
                  </a:moveTo>
                  <a:lnTo>
                    <a:pt x="1" y="91"/>
                  </a:lnTo>
                  <a:lnTo>
                    <a:pt x="24" y="1895"/>
                  </a:lnTo>
                  <a:lnTo>
                    <a:pt x="8218" y="1780"/>
                  </a:lnTo>
                  <a:lnTo>
                    <a:pt x="8195"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rot="5400000">
              <a:off x="5116620" y="1008297"/>
              <a:ext cx="299575" cy="162949"/>
            </a:xfrm>
            <a:custGeom>
              <a:avLst/>
              <a:gdLst/>
              <a:ahLst/>
              <a:cxnLst/>
              <a:rect l="l" t="t" r="r" b="b"/>
              <a:pathLst>
                <a:path w="4063" h="2210" extrusionOk="0">
                  <a:moveTo>
                    <a:pt x="2009" y="1"/>
                  </a:moveTo>
                  <a:cubicBezTo>
                    <a:pt x="1233" y="594"/>
                    <a:pt x="571" y="1256"/>
                    <a:pt x="0" y="1941"/>
                  </a:cubicBezTo>
                  <a:cubicBezTo>
                    <a:pt x="643" y="2118"/>
                    <a:pt x="1306" y="2209"/>
                    <a:pt x="1971" y="2209"/>
                  </a:cubicBezTo>
                  <a:cubicBezTo>
                    <a:pt x="2676" y="2209"/>
                    <a:pt x="3382" y="2107"/>
                    <a:pt x="4063" y="1895"/>
                  </a:cubicBezTo>
                  <a:cubicBezTo>
                    <a:pt x="3492" y="1210"/>
                    <a:pt x="200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rot="5400000">
              <a:off x="5112823" y="1004943"/>
              <a:ext cx="306359" cy="169658"/>
            </a:xfrm>
            <a:custGeom>
              <a:avLst/>
              <a:gdLst/>
              <a:ahLst/>
              <a:cxnLst/>
              <a:rect l="l" t="t" r="r" b="b"/>
              <a:pathLst>
                <a:path w="4155" h="2301" extrusionOk="0">
                  <a:moveTo>
                    <a:pt x="2055" y="109"/>
                  </a:moveTo>
                  <a:cubicBezTo>
                    <a:pt x="2260" y="292"/>
                    <a:pt x="3470" y="1273"/>
                    <a:pt x="4018" y="1889"/>
                  </a:cubicBezTo>
                  <a:cubicBezTo>
                    <a:pt x="3339" y="2096"/>
                    <a:pt x="2647" y="2199"/>
                    <a:pt x="1956" y="2199"/>
                  </a:cubicBezTo>
                  <a:cubicBezTo>
                    <a:pt x="1346" y="2199"/>
                    <a:pt x="737" y="2118"/>
                    <a:pt x="137" y="1958"/>
                  </a:cubicBezTo>
                  <a:cubicBezTo>
                    <a:pt x="685" y="1296"/>
                    <a:pt x="1324" y="680"/>
                    <a:pt x="2055" y="109"/>
                  </a:cubicBezTo>
                  <a:close/>
                  <a:moveTo>
                    <a:pt x="2055" y="1"/>
                  </a:moveTo>
                  <a:cubicBezTo>
                    <a:pt x="2043" y="1"/>
                    <a:pt x="2032" y="6"/>
                    <a:pt x="2032" y="18"/>
                  </a:cubicBezTo>
                  <a:cubicBezTo>
                    <a:pt x="1256" y="588"/>
                    <a:pt x="571" y="1250"/>
                    <a:pt x="0" y="1935"/>
                  </a:cubicBezTo>
                  <a:cubicBezTo>
                    <a:pt x="0" y="1958"/>
                    <a:pt x="0" y="1981"/>
                    <a:pt x="0" y="2004"/>
                  </a:cubicBezTo>
                  <a:cubicBezTo>
                    <a:pt x="0" y="2004"/>
                    <a:pt x="23" y="2026"/>
                    <a:pt x="23" y="2026"/>
                  </a:cubicBezTo>
                  <a:cubicBezTo>
                    <a:pt x="685" y="2209"/>
                    <a:pt x="1324" y="2300"/>
                    <a:pt x="1986" y="2300"/>
                  </a:cubicBezTo>
                  <a:cubicBezTo>
                    <a:pt x="2717" y="2300"/>
                    <a:pt x="3424" y="2186"/>
                    <a:pt x="4132" y="1981"/>
                  </a:cubicBezTo>
                  <a:cubicBezTo>
                    <a:pt x="4132" y="1981"/>
                    <a:pt x="4155" y="1958"/>
                    <a:pt x="4155" y="1935"/>
                  </a:cubicBezTo>
                  <a:cubicBezTo>
                    <a:pt x="4155" y="1912"/>
                    <a:pt x="4155" y="1912"/>
                    <a:pt x="4155" y="1889"/>
                  </a:cubicBezTo>
                  <a:cubicBezTo>
                    <a:pt x="3584" y="1228"/>
                    <a:pt x="2100" y="18"/>
                    <a:pt x="2078" y="18"/>
                  </a:cubicBezTo>
                  <a:cubicBezTo>
                    <a:pt x="2078" y="6"/>
                    <a:pt x="2066" y="1"/>
                    <a:pt x="2055"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rot="5400000">
              <a:off x="4544169" y="935745"/>
              <a:ext cx="323243" cy="321547"/>
            </a:xfrm>
            <a:custGeom>
              <a:avLst/>
              <a:gdLst/>
              <a:ahLst/>
              <a:cxnLst/>
              <a:rect l="l" t="t" r="r" b="b"/>
              <a:pathLst>
                <a:path w="4384" h="4361" extrusionOk="0">
                  <a:moveTo>
                    <a:pt x="2169" y="1"/>
                  </a:moveTo>
                  <a:cubicBezTo>
                    <a:pt x="959" y="23"/>
                    <a:pt x="1" y="1005"/>
                    <a:pt x="23" y="2215"/>
                  </a:cubicBezTo>
                  <a:cubicBezTo>
                    <a:pt x="23" y="3402"/>
                    <a:pt x="1005" y="4360"/>
                    <a:pt x="2215" y="4360"/>
                  </a:cubicBezTo>
                  <a:cubicBezTo>
                    <a:pt x="3424" y="4337"/>
                    <a:pt x="4383" y="3356"/>
                    <a:pt x="4360" y="2146"/>
                  </a:cubicBezTo>
                  <a:cubicBezTo>
                    <a:pt x="4337" y="959"/>
                    <a:pt x="3356" y="1"/>
                    <a:pt x="2169"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rot="5400000">
              <a:off x="4591322" y="982822"/>
              <a:ext cx="228939" cy="227317"/>
            </a:xfrm>
            <a:custGeom>
              <a:avLst/>
              <a:gdLst/>
              <a:ahLst/>
              <a:cxnLst/>
              <a:rect l="l" t="t" r="r" b="b"/>
              <a:pathLst>
                <a:path w="3105" h="3083" extrusionOk="0">
                  <a:moveTo>
                    <a:pt x="1530" y="1"/>
                  </a:moveTo>
                  <a:cubicBezTo>
                    <a:pt x="685" y="1"/>
                    <a:pt x="1" y="708"/>
                    <a:pt x="1" y="1553"/>
                  </a:cubicBezTo>
                  <a:cubicBezTo>
                    <a:pt x="24" y="2420"/>
                    <a:pt x="708" y="3082"/>
                    <a:pt x="1576" y="3082"/>
                  </a:cubicBezTo>
                  <a:cubicBezTo>
                    <a:pt x="2420" y="3059"/>
                    <a:pt x="3105" y="2375"/>
                    <a:pt x="3082" y="1530"/>
                  </a:cubicBezTo>
                  <a:cubicBezTo>
                    <a:pt x="3082" y="663"/>
                    <a:pt x="2375" y="1"/>
                    <a:pt x="153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rot="5400000">
              <a:off x="4287548" y="500692"/>
              <a:ext cx="257548" cy="341750"/>
            </a:xfrm>
            <a:custGeom>
              <a:avLst/>
              <a:gdLst/>
              <a:ahLst/>
              <a:cxnLst/>
              <a:rect l="l" t="t" r="r" b="b"/>
              <a:pathLst>
                <a:path w="3493" h="4635" extrusionOk="0">
                  <a:moveTo>
                    <a:pt x="3401" y="1"/>
                  </a:moveTo>
                  <a:lnTo>
                    <a:pt x="1667" y="1370"/>
                  </a:lnTo>
                  <a:cubicBezTo>
                    <a:pt x="594" y="2169"/>
                    <a:pt x="0" y="3379"/>
                    <a:pt x="23" y="4634"/>
                  </a:cubicBezTo>
                  <a:lnTo>
                    <a:pt x="3493" y="4589"/>
                  </a:lnTo>
                  <a:lnTo>
                    <a:pt x="3401"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rot="5400000">
              <a:off x="4156272" y="633669"/>
              <a:ext cx="255852" cy="77493"/>
            </a:xfrm>
            <a:custGeom>
              <a:avLst/>
              <a:gdLst/>
              <a:ahLst/>
              <a:cxnLst/>
              <a:rect l="l" t="t" r="r" b="b"/>
              <a:pathLst>
                <a:path w="3470" h="1051" extrusionOk="0">
                  <a:moveTo>
                    <a:pt x="3447" y="0"/>
                  </a:moveTo>
                  <a:lnTo>
                    <a:pt x="114" y="23"/>
                  </a:lnTo>
                  <a:cubicBezTo>
                    <a:pt x="46" y="365"/>
                    <a:pt x="0" y="708"/>
                    <a:pt x="0" y="1050"/>
                  </a:cubicBezTo>
                  <a:lnTo>
                    <a:pt x="3470" y="1005"/>
                  </a:lnTo>
                  <a:lnTo>
                    <a:pt x="3447"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rot="5400000">
              <a:off x="4292562" y="1358999"/>
              <a:ext cx="262635" cy="340054"/>
            </a:xfrm>
            <a:custGeom>
              <a:avLst/>
              <a:gdLst/>
              <a:ahLst/>
              <a:cxnLst/>
              <a:rect l="l" t="t" r="r" b="b"/>
              <a:pathLst>
                <a:path w="3562" h="4612" extrusionOk="0">
                  <a:moveTo>
                    <a:pt x="1" y="0"/>
                  </a:moveTo>
                  <a:lnTo>
                    <a:pt x="92" y="4611"/>
                  </a:lnTo>
                  <a:lnTo>
                    <a:pt x="3561" y="4565"/>
                  </a:lnTo>
                  <a:cubicBezTo>
                    <a:pt x="3538" y="3310"/>
                    <a:pt x="2899" y="2123"/>
                    <a:pt x="1804" y="1324"/>
                  </a:cubicBezTo>
                  <a:lnTo>
                    <a:pt x="1"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rot="5400000">
              <a:off x="4163904" y="1492823"/>
              <a:ext cx="257548" cy="77493"/>
            </a:xfrm>
            <a:custGeom>
              <a:avLst/>
              <a:gdLst/>
              <a:ahLst/>
              <a:cxnLst/>
              <a:rect l="l" t="t" r="r" b="b"/>
              <a:pathLst>
                <a:path w="3493" h="1051" extrusionOk="0">
                  <a:moveTo>
                    <a:pt x="3333" y="0"/>
                  </a:moveTo>
                  <a:lnTo>
                    <a:pt x="0" y="23"/>
                  </a:lnTo>
                  <a:lnTo>
                    <a:pt x="23" y="1050"/>
                  </a:lnTo>
                  <a:lnTo>
                    <a:pt x="3492" y="1004"/>
                  </a:lnTo>
                  <a:cubicBezTo>
                    <a:pt x="3469" y="662"/>
                    <a:pt x="3424" y="320"/>
                    <a:pt x="3333" y="0"/>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rot="5400000">
              <a:off x="3885344" y="901200"/>
              <a:ext cx="235649" cy="404054"/>
            </a:xfrm>
            <a:custGeom>
              <a:avLst/>
              <a:gdLst/>
              <a:ahLst/>
              <a:cxnLst/>
              <a:rect l="l" t="t" r="r" b="b"/>
              <a:pathLst>
                <a:path w="3196" h="5480" extrusionOk="0">
                  <a:moveTo>
                    <a:pt x="1575" y="1"/>
                  </a:moveTo>
                  <a:cubicBezTo>
                    <a:pt x="708" y="24"/>
                    <a:pt x="0" y="731"/>
                    <a:pt x="0" y="1599"/>
                  </a:cubicBezTo>
                  <a:cubicBezTo>
                    <a:pt x="23" y="2489"/>
                    <a:pt x="1644" y="5479"/>
                    <a:pt x="1644" y="5479"/>
                  </a:cubicBezTo>
                  <a:cubicBezTo>
                    <a:pt x="1644" y="5479"/>
                    <a:pt x="3196" y="2443"/>
                    <a:pt x="3173" y="1576"/>
                  </a:cubicBezTo>
                  <a:cubicBezTo>
                    <a:pt x="3173" y="686"/>
                    <a:pt x="2443" y="1"/>
                    <a:pt x="1575"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rot="5400000">
              <a:off x="4025030" y="988757"/>
              <a:ext cx="133013" cy="227317"/>
            </a:xfrm>
            <a:custGeom>
              <a:avLst/>
              <a:gdLst/>
              <a:ahLst/>
              <a:cxnLst/>
              <a:rect l="l" t="t" r="r" b="b"/>
              <a:pathLst>
                <a:path w="1804" h="3083" extrusionOk="0">
                  <a:moveTo>
                    <a:pt x="890" y="1"/>
                  </a:moveTo>
                  <a:cubicBezTo>
                    <a:pt x="388" y="1"/>
                    <a:pt x="0" y="412"/>
                    <a:pt x="0" y="914"/>
                  </a:cubicBezTo>
                  <a:cubicBezTo>
                    <a:pt x="23" y="1393"/>
                    <a:pt x="936" y="3082"/>
                    <a:pt x="936" y="3082"/>
                  </a:cubicBezTo>
                  <a:cubicBezTo>
                    <a:pt x="936" y="3082"/>
                    <a:pt x="1803" y="1370"/>
                    <a:pt x="1780" y="891"/>
                  </a:cubicBezTo>
                  <a:cubicBezTo>
                    <a:pt x="1780" y="389"/>
                    <a:pt x="1370" y="1"/>
                    <a:pt x="890"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rot="5400000">
              <a:off x="4061195" y="1050214"/>
              <a:ext cx="277750" cy="107723"/>
            </a:xfrm>
            <a:custGeom>
              <a:avLst/>
              <a:gdLst/>
              <a:ahLst/>
              <a:cxnLst/>
              <a:rect l="l" t="t" r="r" b="b"/>
              <a:pathLst>
                <a:path w="3767" h="1461" extrusionOk="0">
                  <a:moveTo>
                    <a:pt x="3310" y="0"/>
                  </a:moveTo>
                  <a:lnTo>
                    <a:pt x="411" y="23"/>
                  </a:lnTo>
                  <a:lnTo>
                    <a:pt x="46" y="1118"/>
                  </a:lnTo>
                  <a:cubicBezTo>
                    <a:pt x="0" y="1278"/>
                    <a:pt x="92" y="1461"/>
                    <a:pt x="252" y="1461"/>
                  </a:cubicBezTo>
                  <a:lnTo>
                    <a:pt x="3516" y="1415"/>
                  </a:lnTo>
                  <a:cubicBezTo>
                    <a:pt x="3653" y="1415"/>
                    <a:pt x="3767" y="1233"/>
                    <a:pt x="3698" y="1073"/>
                  </a:cubicBezTo>
                  <a:lnTo>
                    <a:pt x="3310"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rot="5400000">
              <a:off x="4042689" y="1068721"/>
              <a:ext cx="277750" cy="70709"/>
            </a:xfrm>
            <a:custGeom>
              <a:avLst/>
              <a:gdLst/>
              <a:ahLst/>
              <a:cxnLst/>
              <a:rect l="l" t="t" r="r" b="b"/>
              <a:pathLst>
                <a:path w="3767" h="959" extrusionOk="0">
                  <a:moveTo>
                    <a:pt x="3493" y="0"/>
                  </a:moveTo>
                  <a:lnTo>
                    <a:pt x="229" y="46"/>
                  </a:lnTo>
                  <a:lnTo>
                    <a:pt x="46" y="616"/>
                  </a:lnTo>
                  <a:cubicBezTo>
                    <a:pt x="0" y="776"/>
                    <a:pt x="92" y="959"/>
                    <a:pt x="252" y="959"/>
                  </a:cubicBezTo>
                  <a:lnTo>
                    <a:pt x="3516" y="913"/>
                  </a:lnTo>
                  <a:cubicBezTo>
                    <a:pt x="3653" y="913"/>
                    <a:pt x="3767" y="731"/>
                    <a:pt x="3698" y="571"/>
                  </a:cubicBezTo>
                  <a:lnTo>
                    <a:pt x="3493"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39"/>
          <p:cNvSpPr/>
          <p:nvPr/>
        </p:nvSpPr>
        <p:spPr>
          <a:xfrm>
            <a:off x="4195450" y="2370624"/>
            <a:ext cx="1765400" cy="407799"/>
          </a:xfrm>
          <a:prstGeom prst="rect">
            <a:avLst/>
          </a:prstGeom>
        </p:spPr>
        <p:txBody>
          <a:bodyPr>
            <a:prstTxWarp prst="textPlain">
              <a:avLst/>
            </a:prstTxWarp>
          </a:bodyPr>
          <a:lstStyle/>
          <a:p>
            <a:pPr lvl="0" algn="ctr"/>
            <a:r>
              <a:rPr b="0" i="0" dirty="0">
                <a:ln w="9525" cap="flat" cmpd="sng">
                  <a:solidFill>
                    <a:schemeClr val="dk1"/>
                  </a:solidFill>
                  <a:prstDash val="solid"/>
                  <a:round/>
                  <a:headEnd type="none" w="sm" len="sm"/>
                  <a:tailEnd type="none" w="sm" len="sm"/>
                </a:ln>
                <a:noFill/>
                <a:latin typeface="Staatliches"/>
              </a:rPr>
              <a:t>COMPANY</a:t>
            </a:r>
          </a:p>
        </p:txBody>
      </p:sp>
      <p:pic>
        <p:nvPicPr>
          <p:cNvPr id="3" name="Εικόνα 2"/>
          <p:cNvPicPr>
            <a:picLocks noChangeAspect="1"/>
          </p:cNvPicPr>
          <p:nvPr/>
        </p:nvPicPr>
        <p:blipFill>
          <a:blip r:embed="rId3"/>
          <a:stretch>
            <a:fillRect/>
          </a:stretch>
        </p:blipFill>
        <p:spPr>
          <a:xfrm>
            <a:off x="1273289" y="2991590"/>
            <a:ext cx="1140051" cy="13229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4037" y="1480457"/>
            <a:ext cx="6937827" cy="3018971"/>
          </a:xfrm>
        </p:spPr>
        <p:txBody>
          <a:bodyPr/>
          <a:lstStyle/>
          <a:p>
            <a:r>
              <a:rPr lang="el-GR" i="1" dirty="0" smtClean="0"/>
              <a:t>Ενημερώσου </a:t>
            </a:r>
            <a:r>
              <a:rPr lang="el-GR" i="1" dirty="0"/>
              <a:t> </a:t>
            </a:r>
            <a:r>
              <a:rPr lang="el-GR" i="1" dirty="0" smtClean="0"/>
              <a:t>και ωφελήσου από  θεσμικούς φορείς υποστήριξης επιχειρήσεων</a:t>
            </a:r>
            <a:endParaRPr lang="en-US" i="1" dirty="0"/>
          </a:p>
        </p:txBody>
      </p:sp>
      <p:grpSp>
        <p:nvGrpSpPr>
          <p:cNvPr id="4" name="Google Shape;2913;p71"/>
          <p:cNvGrpSpPr/>
          <p:nvPr/>
        </p:nvGrpSpPr>
        <p:grpSpPr>
          <a:xfrm rot="5400000">
            <a:off x="703487" y="2022094"/>
            <a:ext cx="1307197" cy="1125461"/>
            <a:chOff x="7561169" y="791588"/>
            <a:chExt cx="2063127" cy="1776015"/>
          </a:xfrm>
        </p:grpSpPr>
        <p:sp>
          <p:nvSpPr>
            <p:cNvPr id="5" name="Google Shape;2914;p71"/>
            <p:cNvSpPr/>
            <p:nvPr/>
          </p:nvSpPr>
          <p:spPr>
            <a:xfrm flipH="1">
              <a:off x="8503103" y="1649727"/>
              <a:ext cx="499623" cy="427114"/>
            </a:xfrm>
            <a:custGeom>
              <a:avLst/>
              <a:gdLst/>
              <a:ahLst/>
              <a:cxnLst/>
              <a:rect l="l" t="t" r="r" b="b"/>
              <a:pathLst>
                <a:path w="5981" h="5113" extrusionOk="0">
                  <a:moveTo>
                    <a:pt x="5364" y="0"/>
                  </a:moveTo>
                  <a:lnTo>
                    <a:pt x="0" y="4268"/>
                  </a:lnTo>
                  <a:lnTo>
                    <a:pt x="685" y="5113"/>
                  </a:lnTo>
                  <a:lnTo>
                    <a:pt x="5981" y="890"/>
                  </a:lnTo>
                  <a:lnTo>
                    <a:pt x="536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15;p71"/>
            <p:cNvSpPr/>
            <p:nvPr/>
          </p:nvSpPr>
          <p:spPr>
            <a:xfrm flipH="1">
              <a:off x="8928282" y="1987202"/>
              <a:ext cx="696014" cy="580401"/>
            </a:xfrm>
            <a:custGeom>
              <a:avLst/>
              <a:gdLst/>
              <a:ahLst/>
              <a:cxnLst/>
              <a:rect l="l" t="t" r="r" b="b"/>
              <a:pathLst>
                <a:path w="8332" h="6948" extrusionOk="0">
                  <a:moveTo>
                    <a:pt x="7533" y="0"/>
                  </a:moveTo>
                  <a:lnTo>
                    <a:pt x="411" y="5615"/>
                  </a:lnTo>
                  <a:cubicBezTo>
                    <a:pt x="92" y="5866"/>
                    <a:pt x="0" y="6254"/>
                    <a:pt x="183" y="6482"/>
                  </a:cubicBezTo>
                  <a:lnTo>
                    <a:pt x="411" y="6779"/>
                  </a:lnTo>
                  <a:cubicBezTo>
                    <a:pt x="500" y="6891"/>
                    <a:pt x="644" y="6948"/>
                    <a:pt x="804" y="6948"/>
                  </a:cubicBezTo>
                  <a:cubicBezTo>
                    <a:pt x="973" y="6948"/>
                    <a:pt x="1161" y="6885"/>
                    <a:pt x="1324" y="6756"/>
                  </a:cubicBezTo>
                  <a:lnTo>
                    <a:pt x="8331" y="1073"/>
                  </a:lnTo>
                  <a:lnTo>
                    <a:pt x="7533"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16;p71"/>
            <p:cNvSpPr/>
            <p:nvPr/>
          </p:nvSpPr>
          <p:spPr>
            <a:xfrm flipH="1">
              <a:off x="7561169" y="791588"/>
              <a:ext cx="1123128" cy="1102411"/>
            </a:xfrm>
            <a:custGeom>
              <a:avLst/>
              <a:gdLst/>
              <a:ahLst/>
              <a:cxnLst/>
              <a:rect l="l" t="t" r="r" b="b"/>
              <a:pathLst>
                <a:path w="13445" h="13197" extrusionOk="0">
                  <a:moveTo>
                    <a:pt x="6825" y="1074"/>
                  </a:moveTo>
                  <a:cubicBezTo>
                    <a:pt x="7122" y="1074"/>
                    <a:pt x="7396" y="1120"/>
                    <a:pt x="7692" y="1166"/>
                  </a:cubicBezTo>
                  <a:cubicBezTo>
                    <a:pt x="7829" y="1189"/>
                    <a:pt x="7966" y="1211"/>
                    <a:pt x="8080" y="1234"/>
                  </a:cubicBezTo>
                  <a:cubicBezTo>
                    <a:pt x="8103" y="1234"/>
                    <a:pt x="8126" y="1257"/>
                    <a:pt x="8126" y="1257"/>
                  </a:cubicBezTo>
                  <a:cubicBezTo>
                    <a:pt x="8172" y="1257"/>
                    <a:pt x="8217" y="1280"/>
                    <a:pt x="8240" y="1280"/>
                  </a:cubicBezTo>
                  <a:cubicBezTo>
                    <a:pt x="8331" y="1303"/>
                    <a:pt x="8400" y="1326"/>
                    <a:pt x="8468" y="1348"/>
                  </a:cubicBezTo>
                  <a:cubicBezTo>
                    <a:pt x="8765" y="1440"/>
                    <a:pt x="9039" y="1577"/>
                    <a:pt x="9290" y="1691"/>
                  </a:cubicBezTo>
                  <a:cubicBezTo>
                    <a:pt x="9313" y="1714"/>
                    <a:pt x="9404" y="1759"/>
                    <a:pt x="9427" y="1759"/>
                  </a:cubicBezTo>
                  <a:cubicBezTo>
                    <a:pt x="9473" y="1805"/>
                    <a:pt x="9541" y="1828"/>
                    <a:pt x="9587" y="1873"/>
                  </a:cubicBezTo>
                  <a:cubicBezTo>
                    <a:pt x="9724" y="1942"/>
                    <a:pt x="9861" y="2033"/>
                    <a:pt x="9975" y="2124"/>
                  </a:cubicBezTo>
                  <a:cubicBezTo>
                    <a:pt x="10089" y="2216"/>
                    <a:pt x="10203" y="2307"/>
                    <a:pt x="10317" y="2398"/>
                  </a:cubicBezTo>
                  <a:cubicBezTo>
                    <a:pt x="10386" y="2444"/>
                    <a:pt x="10431" y="2490"/>
                    <a:pt x="10477" y="2535"/>
                  </a:cubicBezTo>
                  <a:cubicBezTo>
                    <a:pt x="10500" y="2558"/>
                    <a:pt x="10545" y="2581"/>
                    <a:pt x="10568" y="2604"/>
                  </a:cubicBezTo>
                  <a:cubicBezTo>
                    <a:pt x="10568" y="2604"/>
                    <a:pt x="10568" y="2604"/>
                    <a:pt x="10568" y="2627"/>
                  </a:cubicBezTo>
                  <a:cubicBezTo>
                    <a:pt x="10591" y="2627"/>
                    <a:pt x="10591" y="2627"/>
                    <a:pt x="10591" y="2649"/>
                  </a:cubicBezTo>
                  <a:cubicBezTo>
                    <a:pt x="10819" y="2878"/>
                    <a:pt x="11025" y="3106"/>
                    <a:pt x="11207" y="3357"/>
                  </a:cubicBezTo>
                  <a:cubicBezTo>
                    <a:pt x="11299" y="3494"/>
                    <a:pt x="11390" y="3608"/>
                    <a:pt x="11458" y="3745"/>
                  </a:cubicBezTo>
                  <a:lnTo>
                    <a:pt x="11481" y="3745"/>
                  </a:lnTo>
                  <a:cubicBezTo>
                    <a:pt x="11504" y="3791"/>
                    <a:pt x="11527" y="3813"/>
                    <a:pt x="11527" y="3836"/>
                  </a:cubicBezTo>
                  <a:cubicBezTo>
                    <a:pt x="11573" y="3928"/>
                    <a:pt x="11618" y="3996"/>
                    <a:pt x="11664" y="4087"/>
                  </a:cubicBezTo>
                  <a:cubicBezTo>
                    <a:pt x="11801" y="4338"/>
                    <a:pt x="11915" y="4612"/>
                    <a:pt x="12006" y="4909"/>
                  </a:cubicBezTo>
                  <a:cubicBezTo>
                    <a:pt x="12029" y="4955"/>
                    <a:pt x="12052" y="5023"/>
                    <a:pt x="12052" y="5092"/>
                  </a:cubicBezTo>
                  <a:cubicBezTo>
                    <a:pt x="12052" y="5090"/>
                    <a:pt x="12052" y="5089"/>
                    <a:pt x="12053" y="5089"/>
                  </a:cubicBezTo>
                  <a:cubicBezTo>
                    <a:pt x="12059" y="5089"/>
                    <a:pt x="12098" y="5208"/>
                    <a:pt x="12098" y="5229"/>
                  </a:cubicBezTo>
                  <a:cubicBezTo>
                    <a:pt x="12143" y="5366"/>
                    <a:pt x="12166" y="5525"/>
                    <a:pt x="12189" y="5662"/>
                  </a:cubicBezTo>
                  <a:cubicBezTo>
                    <a:pt x="12212" y="5822"/>
                    <a:pt x="12234" y="5959"/>
                    <a:pt x="12234" y="6096"/>
                  </a:cubicBezTo>
                  <a:cubicBezTo>
                    <a:pt x="12257" y="6165"/>
                    <a:pt x="12257" y="6233"/>
                    <a:pt x="12257" y="6301"/>
                  </a:cubicBezTo>
                  <a:cubicBezTo>
                    <a:pt x="12257" y="6347"/>
                    <a:pt x="12257" y="6393"/>
                    <a:pt x="12257" y="6416"/>
                  </a:cubicBezTo>
                  <a:cubicBezTo>
                    <a:pt x="12257" y="6438"/>
                    <a:pt x="12257" y="6484"/>
                    <a:pt x="12257" y="6507"/>
                  </a:cubicBezTo>
                  <a:cubicBezTo>
                    <a:pt x="12280" y="6781"/>
                    <a:pt x="12257" y="7055"/>
                    <a:pt x="12212" y="7351"/>
                  </a:cubicBezTo>
                  <a:cubicBezTo>
                    <a:pt x="12189" y="7488"/>
                    <a:pt x="12166" y="7625"/>
                    <a:pt x="12143" y="7762"/>
                  </a:cubicBezTo>
                  <a:cubicBezTo>
                    <a:pt x="12143" y="7831"/>
                    <a:pt x="12120" y="7876"/>
                    <a:pt x="12098" y="7945"/>
                  </a:cubicBezTo>
                  <a:cubicBezTo>
                    <a:pt x="12098" y="7945"/>
                    <a:pt x="12098" y="7968"/>
                    <a:pt x="12098" y="7968"/>
                  </a:cubicBezTo>
                  <a:cubicBezTo>
                    <a:pt x="12075" y="8013"/>
                    <a:pt x="12075" y="8059"/>
                    <a:pt x="12052" y="8105"/>
                  </a:cubicBezTo>
                  <a:cubicBezTo>
                    <a:pt x="11983" y="8401"/>
                    <a:pt x="11869" y="8675"/>
                    <a:pt x="11755" y="8949"/>
                  </a:cubicBezTo>
                  <a:cubicBezTo>
                    <a:pt x="11710" y="9018"/>
                    <a:pt x="11687" y="9086"/>
                    <a:pt x="11664" y="9132"/>
                  </a:cubicBezTo>
                  <a:cubicBezTo>
                    <a:pt x="11641" y="9155"/>
                    <a:pt x="11573" y="9269"/>
                    <a:pt x="11573" y="9269"/>
                  </a:cubicBezTo>
                  <a:cubicBezTo>
                    <a:pt x="11504" y="9406"/>
                    <a:pt x="11436" y="9543"/>
                    <a:pt x="11344" y="9657"/>
                  </a:cubicBezTo>
                  <a:cubicBezTo>
                    <a:pt x="11185" y="9908"/>
                    <a:pt x="11002" y="10136"/>
                    <a:pt x="10797" y="10364"/>
                  </a:cubicBezTo>
                  <a:cubicBezTo>
                    <a:pt x="10774" y="10387"/>
                    <a:pt x="10751" y="10410"/>
                    <a:pt x="10728" y="10433"/>
                  </a:cubicBezTo>
                  <a:cubicBezTo>
                    <a:pt x="10728" y="10456"/>
                    <a:pt x="10705" y="10456"/>
                    <a:pt x="10705" y="10456"/>
                  </a:cubicBezTo>
                  <a:cubicBezTo>
                    <a:pt x="10660" y="10501"/>
                    <a:pt x="10591" y="10570"/>
                    <a:pt x="10545" y="10615"/>
                  </a:cubicBezTo>
                  <a:cubicBezTo>
                    <a:pt x="10431" y="10730"/>
                    <a:pt x="10317" y="10821"/>
                    <a:pt x="10180" y="10935"/>
                  </a:cubicBezTo>
                  <a:cubicBezTo>
                    <a:pt x="10066" y="11026"/>
                    <a:pt x="9952" y="11118"/>
                    <a:pt x="9815" y="11186"/>
                  </a:cubicBezTo>
                  <a:cubicBezTo>
                    <a:pt x="9747" y="11232"/>
                    <a:pt x="9678" y="11277"/>
                    <a:pt x="9610" y="11323"/>
                  </a:cubicBezTo>
                  <a:cubicBezTo>
                    <a:pt x="9610" y="11323"/>
                    <a:pt x="9587" y="11346"/>
                    <a:pt x="9587" y="11346"/>
                  </a:cubicBezTo>
                  <a:cubicBezTo>
                    <a:pt x="9541" y="11369"/>
                    <a:pt x="9518" y="11391"/>
                    <a:pt x="9473" y="11414"/>
                  </a:cubicBezTo>
                  <a:cubicBezTo>
                    <a:pt x="9222" y="11551"/>
                    <a:pt x="8925" y="11688"/>
                    <a:pt x="8651" y="11802"/>
                  </a:cubicBezTo>
                  <a:cubicBezTo>
                    <a:pt x="8514" y="11848"/>
                    <a:pt x="8400" y="11871"/>
                    <a:pt x="8263" y="11916"/>
                  </a:cubicBezTo>
                  <a:cubicBezTo>
                    <a:pt x="8263" y="11916"/>
                    <a:pt x="8172" y="11939"/>
                    <a:pt x="8126" y="11962"/>
                  </a:cubicBezTo>
                  <a:cubicBezTo>
                    <a:pt x="8057" y="11962"/>
                    <a:pt x="7966" y="11985"/>
                    <a:pt x="7875" y="12008"/>
                  </a:cubicBezTo>
                  <a:cubicBezTo>
                    <a:pt x="7601" y="12076"/>
                    <a:pt x="7304" y="12099"/>
                    <a:pt x="7007" y="12122"/>
                  </a:cubicBezTo>
                  <a:lnTo>
                    <a:pt x="6688" y="12122"/>
                  </a:lnTo>
                  <a:cubicBezTo>
                    <a:pt x="6528" y="12122"/>
                    <a:pt x="6368" y="12122"/>
                    <a:pt x="6209" y="12099"/>
                  </a:cubicBezTo>
                  <a:cubicBezTo>
                    <a:pt x="6072" y="12076"/>
                    <a:pt x="5935" y="12076"/>
                    <a:pt x="5798" y="12053"/>
                  </a:cubicBezTo>
                  <a:cubicBezTo>
                    <a:pt x="5729" y="12031"/>
                    <a:pt x="5661" y="12031"/>
                    <a:pt x="5592" y="12008"/>
                  </a:cubicBezTo>
                  <a:cubicBezTo>
                    <a:pt x="5547" y="12008"/>
                    <a:pt x="5501" y="11985"/>
                    <a:pt x="5478" y="11985"/>
                  </a:cubicBezTo>
                  <a:cubicBezTo>
                    <a:pt x="5455" y="11985"/>
                    <a:pt x="5433" y="11962"/>
                    <a:pt x="5410" y="11962"/>
                  </a:cubicBezTo>
                  <a:cubicBezTo>
                    <a:pt x="5136" y="11894"/>
                    <a:pt x="4862" y="11802"/>
                    <a:pt x="4611" y="11711"/>
                  </a:cubicBezTo>
                  <a:cubicBezTo>
                    <a:pt x="4474" y="11643"/>
                    <a:pt x="4360" y="11597"/>
                    <a:pt x="4223" y="11528"/>
                  </a:cubicBezTo>
                  <a:cubicBezTo>
                    <a:pt x="4200" y="11506"/>
                    <a:pt x="4154" y="11483"/>
                    <a:pt x="4109" y="11460"/>
                  </a:cubicBezTo>
                  <a:lnTo>
                    <a:pt x="4086" y="11460"/>
                  </a:lnTo>
                  <a:cubicBezTo>
                    <a:pt x="4017" y="11414"/>
                    <a:pt x="3949" y="11369"/>
                    <a:pt x="3880" y="11346"/>
                  </a:cubicBezTo>
                  <a:cubicBezTo>
                    <a:pt x="3629" y="11186"/>
                    <a:pt x="3378" y="11003"/>
                    <a:pt x="3150" y="10798"/>
                  </a:cubicBezTo>
                  <a:cubicBezTo>
                    <a:pt x="3104" y="10752"/>
                    <a:pt x="3036" y="10707"/>
                    <a:pt x="2990" y="10661"/>
                  </a:cubicBezTo>
                  <a:cubicBezTo>
                    <a:pt x="2967" y="10638"/>
                    <a:pt x="2945" y="10615"/>
                    <a:pt x="2899" y="10593"/>
                  </a:cubicBezTo>
                  <a:cubicBezTo>
                    <a:pt x="2899" y="10570"/>
                    <a:pt x="2899" y="10570"/>
                    <a:pt x="2899" y="10570"/>
                  </a:cubicBezTo>
                  <a:cubicBezTo>
                    <a:pt x="2785" y="10456"/>
                    <a:pt x="2671" y="10342"/>
                    <a:pt x="2557" y="10227"/>
                  </a:cubicBezTo>
                  <a:cubicBezTo>
                    <a:pt x="2374" y="9976"/>
                    <a:pt x="2191" y="9725"/>
                    <a:pt x="2009" y="9474"/>
                  </a:cubicBezTo>
                  <a:cubicBezTo>
                    <a:pt x="2009" y="9451"/>
                    <a:pt x="2009" y="9451"/>
                    <a:pt x="2009" y="9451"/>
                  </a:cubicBezTo>
                  <a:cubicBezTo>
                    <a:pt x="1986" y="9406"/>
                    <a:pt x="1963" y="9383"/>
                    <a:pt x="1940" y="9337"/>
                  </a:cubicBezTo>
                  <a:cubicBezTo>
                    <a:pt x="1917" y="9292"/>
                    <a:pt x="1872" y="9223"/>
                    <a:pt x="1849" y="9177"/>
                  </a:cubicBezTo>
                  <a:cubicBezTo>
                    <a:pt x="1781" y="9018"/>
                    <a:pt x="1712" y="8881"/>
                    <a:pt x="1644" y="8721"/>
                  </a:cubicBezTo>
                  <a:cubicBezTo>
                    <a:pt x="1575" y="8584"/>
                    <a:pt x="1529" y="8447"/>
                    <a:pt x="1484" y="8310"/>
                  </a:cubicBezTo>
                  <a:cubicBezTo>
                    <a:pt x="1461" y="8242"/>
                    <a:pt x="1438" y="8173"/>
                    <a:pt x="1415" y="8105"/>
                  </a:cubicBezTo>
                  <a:cubicBezTo>
                    <a:pt x="1415" y="8105"/>
                    <a:pt x="1415" y="8105"/>
                    <a:pt x="1415" y="8082"/>
                  </a:cubicBezTo>
                  <a:cubicBezTo>
                    <a:pt x="1415" y="8036"/>
                    <a:pt x="1392" y="7991"/>
                    <a:pt x="1392" y="7945"/>
                  </a:cubicBezTo>
                  <a:cubicBezTo>
                    <a:pt x="1324" y="7671"/>
                    <a:pt x="1256" y="7374"/>
                    <a:pt x="1233" y="7078"/>
                  </a:cubicBezTo>
                  <a:cubicBezTo>
                    <a:pt x="1233" y="7009"/>
                    <a:pt x="1233" y="6941"/>
                    <a:pt x="1233" y="6872"/>
                  </a:cubicBezTo>
                  <a:cubicBezTo>
                    <a:pt x="1210" y="6849"/>
                    <a:pt x="1210" y="6804"/>
                    <a:pt x="1210" y="6781"/>
                  </a:cubicBezTo>
                  <a:cubicBezTo>
                    <a:pt x="1210" y="6781"/>
                    <a:pt x="1210" y="6735"/>
                    <a:pt x="1210" y="6712"/>
                  </a:cubicBezTo>
                  <a:cubicBezTo>
                    <a:pt x="1210" y="6689"/>
                    <a:pt x="1210" y="6644"/>
                    <a:pt x="1210" y="6644"/>
                  </a:cubicBezTo>
                  <a:cubicBezTo>
                    <a:pt x="1210" y="6598"/>
                    <a:pt x="1210" y="6575"/>
                    <a:pt x="1210" y="6553"/>
                  </a:cubicBezTo>
                  <a:cubicBezTo>
                    <a:pt x="1210" y="6461"/>
                    <a:pt x="1210" y="6393"/>
                    <a:pt x="1233" y="6301"/>
                  </a:cubicBezTo>
                  <a:cubicBezTo>
                    <a:pt x="1233" y="6005"/>
                    <a:pt x="1278" y="5708"/>
                    <a:pt x="1347" y="5411"/>
                  </a:cubicBezTo>
                  <a:cubicBezTo>
                    <a:pt x="1347" y="5388"/>
                    <a:pt x="1347" y="5366"/>
                    <a:pt x="1370" y="5320"/>
                  </a:cubicBezTo>
                  <a:cubicBezTo>
                    <a:pt x="1370" y="5308"/>
                    <a:pt x="1370" y="5280"/>
                    <a:pt x="1370" y="5251"/>
                  </a:cubicBezTo>
                  <a:cubicBezTo>
                    <a:pt x="1392" y="5229"/>
                    <a:pt x="1392" y="5183"/>
                    <a:pt x="1392" y="5183"/>
                  </a:cubicBezTo>
                  <a:cubicBezTo>
                    <a:pt x="1415" y="5160"/>
                    <a:pt x="1415" y="5137"/>
                    <a:pt x="1415" y="5092"/>
                  </a:cubicBezTo>
                  <a:cubicBezTo>
                    <a:pt x="1461" y="4955"/>
                    <a:pt x="1529" y="4795"/>
                    <a:pt x="1575" y="4658"/>
                  </a:cubicBezTo>
                  <a:cubicBezTo>
                    <a:pt x="1621" y="4521"/>
                    <a:pt x="1689" y="4384"/>
                    <a:pt x="1735" y="4247"/>
                  </a:cubicBezTo>
                  <a:cubicBezTo>
                    <a:pt x="1758" y="4202"/>
                    <a:pt x="1803" y="4133"/>
                    <a:pt x="1826" y="4087"/>
                  </a:cubicBezTo>
                  <a:cubicBezTo>
                    <a:pt x="1849" y="4042"/>
                    <a:pt x="1849" y="4019"/>
                    <a:pt x="1872" y="3973"/>
                  </a:cubicBezTo>
                  <a:cubicBezTo>
                    <a:pt x="1872" y="3973"/>
                    <a:pt x="1895" y="3950"/>
                    <a:pt x="1895" y="3950"/>
                  </a:cubicBezTo>
                  <a:cubicBezTo>
                    <a:pt x="1895" y="3950"/>
                    <a:pt x="1895" y="3950"/>
                    <a:pt x="1895" y="3928"/>
                  </a:cubicBezTo>
                  <a:cubicBezTo>
                    <a:pt x="2054" y="3677"/>
                    <a:pt x="2214" y="3425"/>
                    <a:pt x="2397" y="3197"/>
                  </a:cubicBezTo>
                  <a:cubicBezTo>
                    <a:pt x="2488" y="3083"/>
                    <a:pt x="2579" y="2969"/>
                    <a:pt x="2671" y="2855"/>
                  </a:cubicBezTo>
                  <a:cubicBezTo>
                    <a:pt x="2694" y="2832"/>
                    <a:pt x="2739" y="2786"/>
                    <a:pt x="2762" y="2764"/>
                  </a:cubicBezTo>
                  <a:cubicBezTo>
                    <a:pt x="2762" y="2764"/>
                    <a:pt x="2762" y="2764"/>
                    <a:pt x="2785" y="2741"/>
                  </a:cubicBezTo>
                  <a:cubicBezTo>
                    <a:pt x="2830" y="2695"/>
                    <a:pt x="2899" y="2627"/>
                    <a:pt x="2967" y="2581"/>
                  </a:cubicBezTo>
                  <a:cubicBezTo>
                    <a:pt x="3196" y="2376"/>
                    <a:pt x="3424" y="2170"/>
                    <a:pt x="3698" y="1987"/>
                  </a:cubicBezTo>
                  <a:cubicBezTo>
                    <a:pt x="3743" y="1965"/>
                    <a:pt x="3812" y="1919"/>
                    <a:pt x="3880" y="1873"/>
                  </a:cubicBezTo>
                  <a:lnTo>
                    <a:pt x="3903" y="1873"/>
                  </a:lnTo>
                  <a:cubicBezTo>
                    <a:pt x="3926" y="1851"/>
                    <a:pt x="3949" y="1828"/>
                    <a:pt x="3995" y="1805"/>
                  </a:cubicBezTo>
                  <a:cubicBezTo>
                    <a:pt x="4109" y="1736"/>
                    <a:pt x="4246" y="1668"/>
                    <a:pt x="4405" y="1599"/>
                  </a:cubicBezTo>
                  <a:cubicBezTo>
                    <a:pt x="4656" y="1485"/>
                    <a:pt x="4930" y="1371"/>
                    <a:pt x="5227" y="1280"/>
                  </a:cubicBezTo>
                  <a:cubicBezTo>
                    <a:pt x="5227" y="1280"/>
                    <a:pt x="5341" y="1257"/>
                    <a:pt x="5364" y="1257"/>
                  </a:cubicBezTo>
                  <a:cubicBezTo>
                    <a:pt x="5433" y="1234"/>
                    <a:pt x="5501" y="1211"/>
                    <a:pt x="5570" y="1189"/>
                  </a:cubicBezTo>
                  <a:cubicBezTo>
                    <a:pt x="5729" y="1166"/>
                    <a:pt x="5889" y="1143"/>
                    <a:pt x="6049" y="1120"/>
                  </a:cubicBezTo>
                  <a:cubicBezTo>
                    <a:pt x="6186" y="1097"/>
                    <a:pt x="6323" y="1097"/>
                    <a:pt x="6460" y="1074"/>
                  </a:cubicBezTo>
                  <a:close/>
                  <a:moveTo>
                    <a:pt x="6756" y="1"/>
                  </a:moveTo>
                  <a:cubicBezTo>
                    <a:pt x="5428" y="1"/>
                    <a:pt x="4145" y="388"/>
                    <a:pt x="3036" y="1143"/>
                  </a:cubicBezTo>
                  <a:cubicBezTo>
                    <a:pt x="1895" y="1896"/>
                    <a:pt x="1027" y="3037"/>
                    <a:pt x="548" y="4316"/>
                  </a:cubicBezTo>
                  <a:cubicBezTo>
                    <a:pt x="91" y="5525"/>
                    <a:pt x="0" y="6895"/>
                    <a:pt x="320" y="8173"/>
                  </a:cubicBezTo>
                  <a:cubicBezTo>
                    <a:pt x="685" y="9543"/>
                    <a:pt x="1438" y="10752"/>
                    <a:pt x="2511" y="11665"/>
                  </a:cubicBezTo>
                  <a:cubicBezTo>
                    <a:pt x="3693" y="12674"/>
                    <a:pt x="5230" y="13197"/>
                    <a:pt x="6767" y="13197"/>
                  </a:cubicBezTo>
                  <a:cubicBezTo>
                    <a:pt x="7872" y="13197"/>
                    <a:pt x="8978" y="12927"/>
                    <a:pt x="9952" y="12373"/>
                  </a:cubicBezTo>
                  <a:cubicBezTo>
                    <a:pt x="10272" y="12190"/>
                    <a:pt x="10568" y="11985"/>
                    <a:pt x="10865" y="11780"/>
                  </a:cubicBezTo>
                  <a:cubicBezTo>
                    <a:pt x="11915" y="10912"/>
                    <a:pt x="12714" y="9748"/>
                    <a:pt x="13079" y="8447"/>
                  </a:cubicBezTo>
                  <a:cubicBezTo>
                    <a:pt x="13444" y="7146"/>
                    <a:pt x="13421" y="5776"/>
                    <a:pt x="12988" y="4475"/>
                  </a:cubicBezTo>
                  <a:cubicBezTo>
                    <a:pt x="12143" y="1896"/>
                    <a:pt x="9610" y="47"/>
                    <a:pt x="6871" y="2"/>
                  </a:cubicBezTo>
                  <a:cubicBezTo>
                    <a:pt x="6832" y="1"/>
                    <a:pt x="6794" y="1"/>
                    <a:pt x="6756"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767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1"/>
          <p:cNvPicPr preferRelativeResize="0"/>
          <p:nvPr/>
        </p:nvPicPr>
        <p:blipFill rotWithShape="1">
          <a:blip r:embed="rId3">
            <a:alphaModFix/>
            <a:duotone>
              <a:schemeClr val="bg2">
                <a:shade val="45000"/>
                <a:satMod val="135000"/>
              </a:schemeClr>
              <a:prstClr val="white"/>
            </a:duotone>
          </a:blip>
          <a:srcRect/>
          <a:stretch/>
        </p:blipFill>
        <p:spPr>
          <a:xfrm>
            <a:off x="2425239" y="1"/>
            <a:ext cx="6718762" cy="3954140"/>
          </a:xfrm>
          <a:prstGeom prst="rect">
            <a:avLst/>
          </a:prstGeom>
          <a:noFill/>
          <a:ln>
            <a:noFill/>
          </a:ln>
        </p:spPr>
      </p:pic>
      <p:pic>
        <p:nvPicPr>
          <p:cNvPr id="52" name="Google Shape;52;p1"/>
          <p:cNvPicPr preferRelativeResize="0"/>
          <p:nvPr/>
        </p:nvPicPr>
        <p:blipFill rotWithShape="1">
          <a:blip r:embed="rId4">
            <a:alphaModFix/>
            <a:duotone>
              <a:schemeClr val="bg2">
                <a:shade val="45000"/>
                <a:satMod val="135000"/>
              </a:schemeClr>
              <a:prstClr val="white"/>
            </a:duotone>
          </a:blip>
          <a:srcRect/>
          <a:stretch/>
        </p:blipFill>
        <p:spPr>
          <a:xfrm>
            <a:off x="3774117" y="-595444"/>
            <a:ext cx="4921559" cy="4921559"/>
          </a:xfrm>
          <a:prstGeom prst="rect">
            <a:avLst/>
          </a:prstGeom>
          <a:noFill/>
          <a:ln>
            <a:noFill/>
          </a:ln>
        </p:spPr>
      </p:pic>
      <p:sp>
        <p:nvSpPr>
          <p:cNvPr id="53" name="Google Shape;53;p1"/>
          <p:cNvSpPr/>
          <p:nvPr/>
        </p:nvSpPr>
        <p:spPr>
          <a:xfrm>
            <a:off x="-1" y="4679046"/>
            <a:ext cx="9144000" cy="464454"/>
          </a:xfrm>
          <a:prstGeom prst="rect">
            <a:avLst/>
          </a:prstGeom>
          <a:solidFill>
            <a:schemeClr val="bg2">
              <a:lumMod val="20000"/>
              <a:lumOff val="80000"/>
            </a:schemeClr>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54" name="Google Shape;54;p1"/>
          <p:cNvSpPr/>
          <p:nvPr/>
        </p:nvSpPr>
        <p:spPr>
          <a:xfrm>
            <a:off x="163032" y="4134566"/>
            <a:ext cx="8603528" cy="415020"/>
          </a:xfrm>
          <a:prstGeom prst="rect">
            <a:avLst/>
          </a:prstGeom>
          <a:noFill/>
          <a:ln>
            <a:noFill/>
          </a:ln>
        </p:spPr>
        <p:txBody>
          <a:bodyPr spcFirstLastPara="1" wrap="square" lIns="68569" tIns="34275" rIns="68569" bIns="34275" anchor="t" anchorCtr="0">
            <a:spAutoFit/>
          </a:bodyPr>
          <a:lstStyle/>
          <a:p>
            <a:pPr algn="ctr">
              <a:lnSpc>
                <a:spcPct val="107000"/>
              </a:lnSpc>
            </a:pPr>
            <a:r>
              <a:rPr lang="el-GR" sz="2100" b="1" dirty="0">
                <a:solidFill>
                  <a:srgbClr val="C00000"/>
                </a:solidFill>
              </a:rPr>
              <a:t>«Κέντρο Προώθησης Νεοφυών Επιχειρήσεων Δήμου Πειραιά»</a:t>
            </a:r>
            <a:endParaRPr sz="2100" b="1" dirty="0">
              <a:solidFill>
                <a:srgbClr val="C00000"/>
              </a:solidFill>
            </a:endParaRPr>
          </a:p>
        </p:txBody>
      </p:sp>
    </p:spTree>
    <p:extLst>
      <p:ext uri="{BB962C8B-B14F-4D97-AF65-F5344CB8AC3E}">
        <p14:creationId xmlns:p14="http://schemas.microsoft.com/office/powerpoint/2010/main" val="198862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89;p43"/>
          <p:cNvSpPr/>
          <p:nvPr/>
        </p:nvSpPr>
        <p:spPr>
          <a:xfrm>
            <a:off x="4878500" y="1653885"/>
            <a:ext cx="3227400" cy="2351700"/>
          </a:xfrm>
          <a:prstGeom prst="roundRect">
            <a:avLst>
              <a:gd name="adj" fmla="val 16667"/>
            </a:avLst>
          </a:prstGeom>
          <a:solidFill>
            <a:schemeClr val="lt1"/>
          </a:soli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0;p43"/>
          <p:cNvSpPr/>
          <p:nvPr/>
        </p:nvSpPr>
        <p:spPr>
          <a:xfrm>
            <a:off x="5007050" y="1794075"/>
            <a:ext cx="2970300" cy="2082900"/>
          </a:xfrm>
          <a:prstGeom prst="roundRect">
            <a:avLst>
              <a:gd name="adj" fmla="val 16667"/>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1;p43"/>
          <p:cNvSpPr/>
          <p:nvPr/>
        </p:nvSpPr>
        <p:spPr>
          <a:xfrm>
            <a:off x="1020200" y="1653875"/>
            <a:ext cx="3227400" cy="2351700"/>
          </a:xfrm>
          <a:prstGeom prst="roundRect">
            <a:avLst>
              <a:gd name="adj" fmla="val 16667"/>
            </a:avLst>
          </a:prstGeom>
          <a:solidFill>
            <a:schemeClr val="lt1"/>
          </a:soli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2;p43"/>
          <p:cNvSpPr/>
          <p:nvPr/>
        </p:nvSpPr>
        <p:spPr>
          <a:xfrm>
            <a:off x="1170522" y="1794075"/>
            <a:ext cx="2970300" cy="2082900"/>
          </a:xfrm>
          <a:prstGeom prst="roundRect">
            <a:avLst>
              <a:gd name="adj" fmla="val 16667"/>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9;p43"/>
          <p:cNvSpPr txBox="1">
            <a:spLocks/>
          </p:cNvSpPr>
          <p:nvPr/>
        </p:nvSpPr>
        <p:spPr>
          <a:xfrm>
            <a:off x="1451429" y="2648162"/>
            <a:ext cx="2384496" cy="65383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l-GR" sz="1800" b="1" dirty="0" smtClean="0"/>
              <a:t>Έσοδα της επιχείρησης </a:t>
            </a:r>
            <a:endParaRPr lang="en-US" sz="1800" b="1" dirty="0"/>
          </a:p>
        </p:txBody>
      </p:sp>
      <p:sp>
        <p:nvSpPr>
          <p:cNvPr id="12" name="Google Shape;500;p43"/>
          <p:cNvSpPr txBox="1">
            <a:spLocks/>
          </p:cNvSpPr>
          <p:nvPr/>
        </p:nvSpPr>
        <p:spPr>
          <a:xfrm>
            <a:off x="5308175" y="2648163"/>
            <a:ext cx="23865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l-GR" sz="2000" dirty="0" smtClean="0"/>
              <a:t>Κόστος ίδρυσης </a:t>
            </a:r>
          </a:p>
          <a:p>
            <a:pPr algn="ctr"/>
            <a:r>
              <a:rPr lang="el-GR" sz="2000" dirty="0" smtClean="0"/>
              <a:t>Επιχείρησης </a:t>
            </a:r>
            <a:endParaRPr lang="en-US" sz="2000" dirty="0"/>
          </a:p>
        </p:txBody>
      </p:sp>
      <p:sp>
        <p:nvSpPr>
          <p:cNvPr id="13" name="Google Shape;501;p43"/>
          <p:cNvSpPr/>
          <p:nvPr/>
        </p:nvSpPr>
        <p:spPr>
          <a:xfrm>
            <a:off x="2484900" y="1723763"/>
            <a:ext cx="314950" cy="346775"/>
          </a:xfrm>
          <a:custGeom>
            <a:avLst/>
            <a:gdLst/>
            <a:ahLst/>
            <a:cxnLst/>
            <a:rect l="l" t="t" r="r" b="b"/>
            <a:pathLst>
              <a:path w="12598" h="13871" extrusionOk="0">
                <a:moveTo>
                  <a:pt x="9544" y="1273"/>
                </a:moveTo>
                <a:cubicBezTo>
                  <a:pt x="10048" y="1273"/>
                  <a:pt x="10454" y="1681"/>
                  <a:pt x="10454" y="2191"/>
                </a:cubicBezTo>
                <a:lnTo>
                  <a:pt x="10454" y="2631"/>
                </a:lnTo>
                <a:lnTo>
                  <a:pt x="8668" y="2631"/>
                </a:lnTo>
                <a:lnTo>
                  <a:pt x="8668" y="2167"/>
                </a:lnTo>
                <a:cubicBezTo>
                  <a:pt x="8668" y="1691"/>
                  <a:pt x="9049" y="1310"/>
                  <a:pt x="9501" y="1274"/>
                </a:cubicBezTo>
                <a:cubicBezTo>
                  <a:pt x="9516" y="1273"/>
                  <a:pt x="9530" y="1273"/>
                  <a:pt x="9544" y="1273"/>
                </a:cubicBezTo>
                <a:close/>
                <a:moveTo>
                  <a:pt x="6925" y="845"/>
                </a:moveTo>
                <a:cubicBezTo>
                  <a:pt x="7429" y="845"/>
                  <a:pt x="7835" y="1252"/>
                  <a:pt x="7835" y="1750"/>
                </a:cubicBezTo>
                <a:lnTo>
                  <a:pt x="7835" y="2631"/>
                </a:lnTo>
                <a:lnTo>
                  <a:pt x="6942" y="2631"/>
                </a:lnTo>
                <a:cubicBezTo>
                  <a:pt x="6620" y="2631"/>
                  <a:pt x="6311" y="2727"/>
                  <a:pt x="6049" y="2881"/>
                </a:cubicBezTo>
                <a:lnTo>
                  <a:pt x="6049" y="1738"/>
                </a:lnTo>
                <a:cubicBezTo>
                  <a:pt x="6049" y="1262"/>
                  <a:pt x="6430" y="881"/>
                  <a:pt x="6882" y="846"/>
                </a:cubicBezTo>
                <a:cubicBezTo>
                  <a:pt x="6896" y="845"/>
                  <a:pt x="6911" y="845"/>
                  <a:pt x="6925" y="845"/>
                </a:cubicBezTo>
                <a:close/>
                <a:moveTo>
                  <a:pt x="4305" y="1273"/>
                </a:moveTo>
                <a:cubicBezTo>
                  <a:pt x="4810" y="1273"/>
                  <a:pt x="5215" y="1681"/>
                  <a:pt x="5215" y="2191"/>
                </a:cubicBezTo>
                <a:lnTo>
                  <a:pt x="5215" y="4310"/>
                </a:lnTo>
                <a:cubicBezTo>
                  <a:pt x="5215" y="4814"/>
                  <a:pt x="4819" y="5229"/>
                  <a:pt x="4324" y="5229"/>
                </a:cubicBezTo>
                <a:cubicBezTo>
                  <a:pt x="4303" y="5229"/>
                  <a:pt x="4283" y="5228"/>
                  <a:pt x="4263" y="5227"/>
                </a:cubicBezTo>
                <a:cubicBezTo>
                  <a:pt x="3810" y="5191"/>
                  <a:pt x="3429" y="4810"/>
                  <a:pt x="3429" y="4334"/>
                </a:cubicBezTo>
                <a:lnTo>
                  <a:pt x="3429" y="2167"/>
                </a:lnTo>
                <a:cubicBezTo>
                  <a:pt x="3429" y="1691"/>
                  <a:pt x="3810" y="1310"/>
                  <a:pt x="4263" y="1274"/>
                </a:cubicBezTo>
                <a:cubicBezTo>
                  <a:pt x="4277" y="1273"/>
                  <a:pt x="4291" y="1273"/>
                  <a:pt x="4305" y="1273"/>
                </a:cubicBezTo>
                <a:close/>
                <a:moveTo>
                  <a:pt x="1725" y="2141"/>
                </a:moveTo>
                <a:cubicBezTo>
                  <a:pt x="2212" y="2141"/>
                  <a:pt x="2620" y="2568"/>
                  <a:pt x="2620" y="3060"/>
                </a:cubicBezTo>
                <a:lnTo>
                  <a:pt x="2620" y="4334"/>
                </a:lnTo>
                <a:cubicBezTo>
                  <a:pt x="2620" y="4810"/>
                  <a:pt x="2239" y="5227"/>
                  <a:pt x="1762" y="5239"/>
                </a:cubicBezTo>
                <a:cubicBezTo>
                  <a:pt x="1753" y="5239"/>
                  <a:pt x="1743" y="5239"/>
                  <a:pt x="1734" y="5239"/>
                </a:cubicBezTo>
                <a:cubicBezTo>
                  <a:pt x="1364" y="5239"/>
                  <a:pt x="1033" y="5016"/>
                  <a:pt x="905" y="4691"/>
                </a:cubicBezTo>
                <a:lnTo>
                  <a:pt x="834" y="4298"/>
                </a:lnTo>
                <a:lnTo>
                  <a:pt x="834" y="3036"/>
                </a:lnTo>
                <a:cubicBezTo>
                  <a:pt x="834" y="2560"/>
                  <a:pt x="1203" y="2167"/>
                  <a:pt x="1667" y="2143"/>
                </a:cubicBezTo>
                <a:cubicBezTo>
                  <a:pt x="1687" y="2142"/>
                  <a:pt x="1706" y="2141"/>
                  <a:pt x="1725" y="2141"/>
                </a:cubicBezTo>
                <a:close/>
                <a:moveTo>
                  <a:pt x="10859" y="3453"/>
                </a:moveTo>
                <a:cubicBezTo>
                  <a:pt x="11335" y="3453"/>
                  <a:pt x="11740" y="3834"/>
                  <a:pt x="11752" y="4310"/>
                </a:cubicBezTo>
                <a:lnTo>
                  <a:pt x="10871" y="9073"/>
                </a:lnTo>
                <a:cubicBezTo>
                  <a:pt x="10728" y="9787"/>
                  <a:pt x="10144" y="10466"/>
                  <a:pt x="9406" y="10728"/>
                </a:cubicBezTo>
                <a:cubicBezTo>
                  <a:pt x="9240" y="10787"/>
                  <a:pt x="9144" y="10942"/>
                  <a:pt x="9144" y="11097"/>
                </a:cubicBezTo>
                <a:lnTo>
                  <a:pt x="9144" y="12383"/>
                </a:lnTo>
                <a:cubicBezTo>
                  <a:pt x="9144" y="12752"/>
                  <a:pt x="8835" y="13061"/>
                  <a:pt x="8466" y="13061"/>
                </a:cubicBezTo>
                <a:lnTo>
                  <a:pt x="4108" y="13061"/>
                </a:lnTo>
                <a:cubicBezTo>
                  <a:pt x="3727" y="13061"/>
                  <a:pt x="3417" y="12752"/>
                  <a:pt x="3417" y="12383"/>
                </a:cubicBezTo>
                <a:lnTo>
                  <a:pt x="3417" y="11132"/>
                </a:lnTo>
                <a:cubicBezTo>
                  <a:pt x="3417" y="10966"/>
                  <a:pt x="3310" y="10823"/>
                  <a:pt x="3167" y="10763"/>
                </a:cubicBezTo>
                <a:cubicBezTo>
                  <a:pt x="2417" y="10478"/>
                  <a:pt x="1822" y="9811"/>
                  <a:pt x="1679" y="9097"/>
                </a:cubicBezTo>
                <a:lnTo>
                  <a:pt x="1096" y="5941"/>
                </a:lnTo>
                <a:lnTo>
                  <a:pt x="1096" y="5941"/>
                </a:lnTo>
                <a:cubicBezTo>
                  <a:pt x="1286" y="6013"/>
                  <a:pt x="1489" y="6037"/>
                  <a:pt x="1691" y="6037"/>
                </a:cubicBezTo>
                <a:cubicBezTo>
                  <a:pt x="2215" y="6037"/>
                  <a:pt x="2691" y="5798"/>
                  <a:pt x="3001" y="5429"/>
                </a:cubicBezTo>
                <a:cubicBezTo>
                  <a:pt x="3310" y="5798"/>
                  <a:pt x="3786" y="6037"/>
                  <a:pt x="4310" y="6037"/>
                </a:cubicBezTo>
                <a:cubicBezTo>
                  <a:pt x="4834" y="6037"/>
                  <a:pt x="5310" y="5798"/>
                  <a:pt x="5620" y="5429"/>
                </a:cubicBezTo>
                <a:cubicBezTo>
                  <a:pt x="5930" y="5798"/>
                  <a:pt x="6406" y="6037"/>
                  <a:pt x="6930" y="6037"/>
                </a:cubicBezTo>
                <a:lnTo>
                  <a:pt x="9537" y="6037"/>
                </a:lnTo>
                <a:cubicBezTo>
                  <a:pt x="9740" y="6037"/>
                  <a:pt x="9918" y="5894"/>
                  <a:pt x="9954" y="5679"/>
                </a:cubicBezTo>
                <a:cubicBezTo>
                  <a:pt x="9978" y="5441"/>
                  <a:pt x="9787" y="5239"/>
                  <a:pt x="9549" y="5239"/>
                </a:cubicBezTo>
                <a:lnTo>
                  <a:pt x="6977" y="5239"/>
                </a:lnTo>
                <a:cubicBezTo>
                  <a:pt x="6453" y="5239"/>
                  <a:pt x="6025" y="4810"/>
                  <a:pt x="6072" y="4286"/>
                </a:cubicBezTo>
                <a:cubicBezTo>
                  <a:pt x="6096" y="3822"/>
                  <a:pt x="6489" y="3453"/>
                  <a:pt x="6965" y="3453"/>
                </a:cubicBezTo>
                <a:close/>
                <a:moveTo>
                  <a:pt x="6942" y="0"/>
                </a:moveTo>
                <a:cubicBezTo>
                  <a:pt x="6311" y="0"/>
                  <a:pt x="5751" y="345"/>
                  <a:pt x="5453" y="857"/>
                </a:cubicBezTo>
                <a:cubicBezTo>
                  <a:pt x="5156" y="595"/>
                  <a:pt x="4763" y="429"/>
                  <a:pt x="4322" y="429"/>
                </a:cubicBezTo>
                <a:cubicBezTo>
                  <a:pt x="3572" y="429"/>
                  <a:pt x="2917" y="917"/>
                  <a:pt x="2691" y="1619"/>
                </a:cubicBezTo>
                <a:cubicBezTo>
                  <a:pt x="2397" y="1420"/>
                  <a:pt x="2066" y="1304"/>
                  <a:pt x="1697" y="1304"/>
                </a:cubicBezTo>
                <a:cubicBezTo>
                  <a:pt x="1648" y="1304"/>
                  <a:pt x="1598" y="1306"/>
                  <a:pt x="1548" y="1310"/>
                </a:cubicBezTo>
                <a:cubicBezTo>
                  <a:pt x="667" y="1393"/>
                  <a:pt x="0" y="2155"/>
                  <a:pt x="0" y="3036"/>
                </a:cubicBezTo>
                <a:lnTo>
                  <a:pt x="0" y="4310"/>
                </a:lnTo>
                <a:cubicBezTo>
                  <a:pt x="0" y="4513"/>
                  <a:pt x="24" y="4703"/>
                  <a:pt x="96" y="4882"/>
                </a:cubicBezTo>
                <a:lnTo>
                  <a:pt x="893" y="9227"/>
                </a:lnTo>
                <a:cubicBezTo>
                  <a:pt x="1072" y="10132"/>
                  <a:pt x="1739" y="10954"/>
                  <a:pt x="2632" y="11383"/>
                </a:cubicBezTo>
                <a:lnTo>
                  <a:pt x="2632" y="12371"/>
                </a:lnTo>
                <a:cubicBezTo>
                  <a:pt x="2632" y="13204"/>
                  <a:pt x="3298" y="13871"/>
                  <a:pt x="4132" y="13871"/>
                </a:cubicBezTo>
                <a:lnTo>
                  <a:pt x="8489" y="13871"/>
                </a:lnTo>
                <a:cubicBezTo>
                  <a:pt x="9323" y="13871"/>
                  <a:pt x="10002" y="13204"/>
                  <a:pt x="10002" y="12371"/>
                </a:cubicBezTo>
                <a:lnTo>
                  <a:pt x="10002" y="11383"/>
                </a:lnTo>
                <a:cubicBezTo>
                  <a:pt x="10871" y="10954"/>
                  <a:pt x="11526" y="10132"/>
                  <a:pt x="11728" y="9227"/>
                </a:cubicBezTo>
                <a:lnTo>
                  <a:pt x="12597" y="4394"/>
                </a:lnTo>
                <a:lnTo>
                  <a:pt x="12597" y="4370"/>
                </a:lnTo>
                <a:cubicBezTo>
                  <a:pt x="12585" y="4382"/>
                  <a:pt x="12579" y="4388"/>
                  <a:pt x="12576" y="4388"/>
                </a:cubicBezTo>
                <a:cubicBezTo>
                  <a:pt x="12573" y="4388"/>
                  <a:pt x="12573" y="4382"/>
                  <a:pt x="12573" y="4370"/>
                </a:cubicBezTo>
                <a:lnTo>
                  <a:pt x="12573" y="4346"/>
                </a:lnTo>
                <a:lnTo>
                  <a:pt x="12573" y="4334"/>
                </a:lnTo>
                <a:lnTo>
                  <a:pt x="12573" y="4310"/>
                </a:lnTo>
                <a:cubicBezTo>
                  <a:pt x="12573" y="3513"/>
                  <a:pt x="12002" y="2846"/>
                  <a:pt x="11275" y="2667"/>
                </a:cubicBezTo>
                <a:lnTo>
                  <a:pt x="11275" y="2167"/>
                </a:lnTo>
                <a:cubicBezTo>
                  <a:pt x="11275" y="1298"/>
                  <a:pt x="10621" y="536"/>
                  <a:pt x="9740" y="441"/>
                </a:cubicBezTo>
                <a:cubicBezTo>
                  <a:pt x="9692" y="437"/>
                  <a:pt x="9645" y="436"/>
                  <a:pt x="9598" y="436"/>
                </a:cubicBezTo>
                <a:cubicBezTo>
                  <a:pt x="9152" y="436"/>
                  <a:pt x="8742" y="588"/>
                  <a:pt x="8430" y="857"/>
                </a:cubicBezTo>
                <a:cubicBezTo>
                  <a:pt x="8132" y="345"/>
                  <a:pt x="7585" y="0"/>
                  <a:pt x="6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2;p43"/>
          <p:cNvSpPr/>
          <p:nvPr/>
        </p:nvSpPr>
        <p:spPr>
          <a:xfrm>
            <a:off x="6329375" y="1723613"/>
            <a:ext cx="344100" cy="347075"/>
          </a:xfrm>
          <a:custGeom>
            <a:avLst/>
            <a:gdLst/>
            <a:ahLst/>
            <a:cxnLst/>
            <a:rect l="l" t="t" r="r" b="b"/>
            <a:pathLst>
              <a:path w="13764" h="13883" extrusionOk="0">
                <a:moveTo>
                  <a:pt x="5728" y="822"/>
                </a:moveTo>
                <a:cubicBezTo>
                  <a:pt x="6097" y="822"/>
                  <a:pt x="6406" y="1131"/>
                  <a:pt x="6406" y="1500"/>
                </a:cubicBezTo>
                <a:lnTo>
                  <a:pt x="6406" y="2179"/>
                </a:lnTo>
                <a:lnTo>
                  <a:pt x="5025" y="2179"/>
                </a:lnTo>
                <a:lnTo>
                  <a:pt x="5025" y="2143"/>
                </a:lnTo>
                <a:cubicBezTo>
                  <a:pt x="5025" y="1941"/>
                  <a:pt x="4882" y="1762"/>
                  <a:pt x="4680" y="1738"/>
                </a:cubicBezTo>
                <a:cubicBezTo>
                  <a:pt x="4666" y="1737"/>
                  <a:pt x="4653" y="1736"/>
                  <a:pt x="4640" y="1736"/>
                </a:cubicBezTo>
                <a:cubicBezTo>
                  <a:pt x="4421" y="1736"/>
                  <a:pt x="4251" y="1919"/>
                  <a:pt x="4251" y="2143"/>
                </a:cubicBezTo>
                <a:lnTo>
                  <a:pt x="4251" y="2572"/>
                </a:lnTo>
                <a:cubicBezTo>
                  <a:pt x="4251" y="2798"/>
                  <a:pt x="4430" y="2977"/>
                  <a:pt x="4656" y="2977"/>
                </a:cubicBezTo>
                <a:lnTo>
                  <a:pt x="6406" y="2977"/>
                </a:lnTo>
                <a:lnTo>
                  <a:pt x="6406" y="3667"/>
                </a:lnTo>
                <a:cubicBezTo>
                  <a:pt x="6406" y="4036"/>
                  <a:pt x="6097" y="4346"/>
                  <a:pt x="5728" y="4346"/>
                </a:cubicBezTo>
                <a:cubicBezTo>
                  <a:pt x="4906" y="4346"/>
                  <a:pt x="4239" y="5013"/>
                  <a:pt x="4239" y="5846"/>
                </a:cubicBezTo>
                <a:lnTo>
                  <a:pt x="4239" y="11299"/>
                </a:lnTo>
                <a:cubicBezTo>
                  <a:pt x="4239" y="11501"/>
                  <a:pt x="4382" y="11680"/>
                  <a:pt x="4596" y="11716"/>
                </a:cubicBezTo>
                <a:cubicBezTo>
                  <a:pt x="4610" y="11717"/>
                  <a:pt x="4623" y="11718"/>
                  <a:pt x="4637" y="11718"/>
                </a:cubicBezTo>
                <a:cubicBezTo>
                  <a:pt x="4857" y="11718"/>
                  <a:pt x="5037" y="11536"/>
                  <a:pt x="5037" y="11311"/>
                </a:cubicBezTo>
                <a:cubicBezTo>
                  <a:pt x="5037" y="9156"/>
                  <a:pt x="6763" y="7394"/>
                  <a:pt x="8906" y="7370"/>
                </a:cubicBezTo>
                <a:cubicBezTo>
                  <a:pt x="8935" y="7369"/>
                  <a:pt x="8963" y="7369"/>
                  <a:pt x="8991" y="7369"/>
                </a:cubicBezTo>
                <a:cubicBezTo>
                  <a:pt x="11167" y="7369"/>
                  <a:pt x="12931" y="9172"/>
                  <a:pt x="12931" y="11359"/>
                </a:cubicBezTo>
                <a:lnTo>
                  <a:pt x="12931" y="12394"/>
                </a:lnTo>
                <a:lnTo>
                  <a:pt x="12943" y="12394"/>
                </a:lnTo>
                <a:cubicBezTo>
                  <a:pt x="12943" y="12775"/>
                  <a:pt x="12633" y="13085"/>
                  <a:pt x="12264" y="13085"/>
                </a:cubicBezTo>
                <a:lnTo>
                  <a:pt x="1382" y="13085"/>
                </a:lnTo>
                <a:cubicBezTo>
                  <a:pt x="1215" y="13085"/>
                  <a:pt x="1060" y="13025"/>
                  <a:pt x="977" y="12906"/>
                </a:cubicBezTo>
                <a:cubicBezTo>
                  <a:pt x="882" y="12799"/>
                  <a:pt x="846" y="12633"/>
                  <a:pt x="870" y="12478"/>
                </a:cubicBezTo>
                <a:lnTo>
                  <a:pt x="2691" y="1548"/>
                </a:lnTo>
                <a:cubicBezTo>
                  <a:pt x="2751" y="1143"/>
                  <a:pt x="3156" y="822"/>
                  <a:pt x="3549" y="822"/>
                </a:cubicBezTo>
                <a:close/>
                <a:moveTo>
                  <a:pt x="3537" y="0"/>
                </a:moveTo>
                <a:cubicBezTo>
                  <a:pt x="3144" y="0"/>
                  <a:pt x="2763" y="155"/>
                  <a:pt x="2453" y="417"/>
                </a:cubicBezTo>
                <a:cubicBezTo>
                  <a:pt x="2132" y="691"/>
                  <a:pt x="1929" y="1048"/>
                  <a:pt x="1870" y="1417"/>
                </a:cubicBezTo>
                <a:lnTo>
                  <a:pt x="48" y="12335"/>
                </a:lnTo>
                <a:cubicBezTo>
                  <a:pt x="1" y="12740"/>
                  <a:pt x="84" y="13145"/>
                  <a:pt x="334" y="13430"/>
                </a:cubicBezTo>
                <a:cubicBezTo>
                  <a:pt x="584" y="13728"/>
                  <a:pt x="965" y="13883"/>
                  <a:pt x="1358" y="13883"/>
                </a:cubicBezTo>
                <a:lnTo>
                  <a:pt x="12240" y="13883"/>
                </a:lnTo>
                <a:cubicBezTo>
                  <a:pt x="13074" y="13883"/>
                  <a:pt x="13752" y="13216"/>
                  <a:pt x="13752" y="12383"/>
                </a:cubicBezTo>
                <a:lnTo>
                  <a:pt x="13752" y="11347"/>
                </a:lnTo>
                <a:cubicBezTo>
                  <a:pt x="13764" y="8659"/>
                  <a:pt x="11641" y="6542"/>
                  <a:pt x="8987" y="6542"/>
                </a:cubicBezTo>
                <a:cubicBezTo>
                  <a:pt x="8901" y="6542"/>
                  <a:pt x="8815" y="6544"/>
                  <a:pt x="8728" y="6548"/>
                </a:cubicBezTo>
                <a:cubicBezTo>
                  <a:pt x="7204" y="6644"/>
                  <a:pt x="5858" y="7441"/>
                  <a:pt x="5037" y="8644"/>
                </a:cubicBezTo>
                <a:lnTo>
                  <a:pt x="5037" y="5870"/>
                </a:lnTo>
                <a:cubicBezTo>
                  <a:pt x="5037" y="5489"/>
                  <a:pt x="5358" y="5179"/>
                  <a:pt x="5728" y="5179"/>
                </a:cubicBezTo>
                <a:cubicBezTo>
                  <a:pt x="6549" y="5179"/>
                  <a:pt x="7216" y="4513"/>
                  <a:pt x="7216" y="3679"/>
                </a:cubicBezTo>
                <a:lnTo>
                  <a:pt x="7216" y="1500"/>
                </a:lnTo>
                <a:cubicBezTo>
                  <a:pt x="7216" y="667"/>
                  <a:pt x="6549" y="0"/>
                  <a:pt x="5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625600" y="642056"/>
            <a:ext cx="5981989" cy="584775"/>
          </a:xfrm>
          <a:prstGeom prst="rect">
            <a:avLst/>
          </a:prstGeom>
          <a:solidFill>
            <a:schemeClr val="bg2"/>
          </a:solidFill>
        </p:spPr>
        <p:txBody>
          <a:bodyPr wrap="square" rtlCol="0">
            <a:spAutoFit/>
          </a:bodyPr>
          <a:lstStyle/>
          <a:p>
            <a:r>
              <a:rPr lang="el-GR" sz="1600" dirty="0" smtClean="0"/>
              <a:t>Αξιολογήστε την οικονομική επιτυχία ή όχι της επιχειρηματικής ιδέας  !</a:t>
            </a:r>
            <a:endParaRPr lang="en-US" sz="1600" dirty="0"/>
          </a:p>
        </p:txBody>
      </p:sp>
      <p:sp>
        <p:nvSpPr>
          <p:cNvPr id="3" name="TextBox 2"/>
          <p:cNvSpPr txBox="1"/>
          <p:nvPr/>
        </p:nvSpPr>
        <p:spPr>
          <a:xfrm>
            <a:off x="5529943" y="4454450"/>
            <a:ext cx="1415143" cy="523220"/>
          </a:xfrm>
          <a:prstGeom prst="rect">
            <a:avLst/>
          </a:prstGeom>
          <a:noFill/>
        </p:spPr>
        <p:txBody>
          <a:bodyPr wrap="square" rtlCol="0">
            <a:spAutoFit/>
          </a:bodyPr>
          <a:lstStyle/>
          <a:p>
            <a:r>
              <a:rPr lang="el-GR" sz="2800" dirty="0" smtClean="0">
                <a:solidFill>
                  <a:schemeClr val="bg2"/>
                </a:solidFill>
              </a:rPr>
              <a:t>Αλλά </a:t>
            </a:r>
            <a:endParaRPr lang="en-US" sz="2800" dirty="0">
              <a:solidFill>
                <a:schemeClr val="bg2"/>
              </a:solidFill>
            </a:endParaRPr>
          </a:p>
        </p:txBody>
      </p:sp>
      <p:sp>
        <p:nvSpPr>
          <p:cNvPr id="4" name="Δεξί βέλος 3"/>
          <p:cNvSpPr/>
          <p:nvPr/>
        </p:nvSpPr>
        <p:spPr>
          <a:xfrm>
            <a:off x="6673475" y="4528451"/>
            <a:ext cx="1124857" cy="405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2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p:txBody>
          <a:bodyPr/>
          <a:lstStyle/>
          <a:p>
            <a:r>
              <a:rPr lang="el-GR" b="1" dirty="0">
                <a:solidFill>
                  <a:schemeClr val="bg1"/>
                </a:solidFill>
              </a:rPr>
              <a:t>Για να καταλάβετε εάν μια επιχειρηματική ιδέα μπορεί πραγματικά να υλοποιηθεί, πρέπει να αξιολογήσετε διάφορες πτυχές</a:t>
            </a:r>
            <a:endParaRPr lang="en-US" b="1" dirty="0">
              <a:solidFill>
                <a:schemeClr val="bg1"/>
              </a:solidFill>
            </a:endParaRPr>
          </a:p>
        </p:txBody>
      </p:sp>
      <p:sp>
        <p:nvSpPr>
          <p:cNvPr id="5" name="Ορθογώνιο 4"/>
          <p:cNvSpPr/>
          <p:nvPr/>
        </p:nvSpPr>
        <p:spPr>
          <a:xfrm>
            <a:off x="1531088" y="4273619"/>
            <a:ext cx="6173972" cy="338554"/>
          </a:xfrm>
          <a:prstGeom prst="rect">
            <a:avLst/>
          </a:prstGeom>
        </p:spPr>
        <p:txBody>
          <a:bodyPr wrap="square">
            <a:spAutoFit/>
          </a:bodyPr>
          <a:lstStyle/>
          <a:p>
            <a:r>
              <a:rPr lang="el-GR" sz="1600" b="1" dirty="0">
                <a:latin typeface="Arial" panose="020B0604020202020204" pitchFamily="34" charset="0"/>
              </a:rPr>
              <a:t>Καμβάς Επιχειρηματικού Μοντέλου (Business </a:t>
            </a:r>
            <a:r>
              <a:rPr lang="el-GR" sz="1600" b="1" dirty="0" err="1">
                <a:latin typeface="Arial" panose="020B0604020202020204" pitchFamily="34" charset="0"/>
              </a:rPr>
              <a:t>Model</a:t>
            </a:r>
            <a:r>
              <a:rPr lang="el-GR" sz="1600" b="1" dirty="0">
                <a:latin typeface="Arial" panose="020B0604020202020204" pitchFamily="34" charset="0"/>
              </a:rPr>
              <a:t> </a:t>
            </a:r>
            <a:r>
              <a:rPr lang="el-GR" sz="1600" b="1" dirty="0" err="1">
                <a:latin typeface="Arial" panose="020B0604020202020204" pitchFamily="34" charset="0"/>
              </a:rPr>
              <a:t>Canvas</a:t>
            </a:r>
            <a:r>
              <a:rPr lang="el-GR" sz="1600" b="1" dirty="0">
                <a:latin typeface="Arial" panose="020B0604020202020204" pitchFamily="34" charset="0"/>
              </a:rPr>
              <a:t>)</a:t>
            </a:r>
            <a:endParaRPr lang="en-US" sz="1600" b="1" dirty="0"/>
          </a:p>
        </p:txBody>
      </p:sp>
    </p:spTree>
    <p:extLst>
      <p:ext uri="{BB962C8B-B14F-4D97-AF65-F5344CB8AC3E}">
        <p14:creationId xmlns:p14="http://schemas.microsoft.com/office/powerpoint/2010/main" val="130931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999376" y="4384548"/>
            <a:ext cx="3972562" cy="307777"/>
          </a:xfrm>
          <a:prstGeom prst="rect">
            <a:avLst/>
          </a:prstGeom>
        </p:spPr>
        <p:txBody>
          <a:bodyPr wrap="none">
            <a:spAutoFit/>
          </a:bodyPr>
          <a:lstStyle/>
          <a:p>
            <a:r>
              <a:rPr lang="en-US" dirty="0"/>
              <a:t>https://www.youtube.com/watch?v=-uifGqu3iRE</a:t>
            </a:r>
          </a:p>
        </p:txBody>
      </p:sp>
      <p:pic>
        <p:nvPicPr>
          <p:cNvPr id="5" name="Εικόνα 4"/>
          <p:cNvPicPr>
            <a:picLocks noChangeAspect="1"/>
          </p:cNvPicPr>
          <p:nvPr/>
        </p:nvPicPr>
        <p:blipFill>
          <a:blip r:embed="rId3"/>
          <a:stretch>
            <a:fillRect/>
          </a:stretch>
        </p:blipFill>
        <p:spPr>
          <a:xfrm>
            <a:off x="1434193" y="445007"/>
            <a:ext cx="6447064" cy="3823427"/>
          </a:xfrm>
          <a:prstGeom prst="rect">
            <a:avLst/>
          </a:prstGeom>
        </p:spPr>
      </p:pic>
    </p:spTree>
    <p:extLst>
      <p:ext uri="{BB962C8B-B14F-4D97-AF65-F5344CB8AC3E}">
        <p14:creationId xmlns:p14="http://schemas.microsoft.com/office/powerpoint/2010/main" val="339489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1398696" y="1075432"/>
            <a:ext cx="6530906" cy="2629128"/>
          </a:xfrm>
          <a:prstGeom prst="rect">
            <a:avLst/>
          </a:prstGeom>
        </p:spPr>
      </p:pic>
      <p:sp>
        <p:nvSpPr>
          <p:cNvPr id="6" name="Ορθογώνιο 5"/>
          <p:cNvSpPr/>
          <p:nvPr/>
        </p:nvSpPr>
        <p:spPr>
          <a:xfrm>
            <a:off x="1904381" y="333881"/>
            <a:ext cx="6856364" cy="523220"/>
          </a:xfrm>
          <a:prstGeom prst="rect">
            <a:avLst/>
          </a:prstGeom>
        </p:spPr>
        <p:txBody>
          <a:bodyPr wrap="none">
            <a:spAutoFit/>
          </a:bodyPr>
          <a:lstStyle/>
          <a:p>
            <a:r>
              <a:rPr lang="el-GR" sz="2800" dirty="0">
                <a:latin typeface="Calibri" panose="020F0502020204030204" pitchFamily="34" charset="0"/>
                <a:ea typeface="Calibri" panose="020F0502020204030204" pitchFamily="34" charset="0"/>
                <a:cs typeface="Times New Roman" panose="02020603050405020304" pitchFamily="18" charset="0"/>
              </a:rPr>
              <a:t>3</a:t>
            </a:r>
            <a:r>
              <a:rPr lang="el-GR" sz="2400" dirty="0">
                <a:latin typeface="Calibri" panose="020F0502020204030204" pitchFamily="34" charset="0"/>
                <a:ea typeface="Calibri" panose="020F0502020204030204" pitchFamily="34" charset="0"/>
                <a:cs typeface="Times New Roman" panose="02020603050405020304" pitchFamily="18" charset="0"/>
              </a:rPr>
              <a:t> διαστάσεις του </a:t>
            </a:r>
            <a:r>
              <a:rPr lang="el-GR" sz="2400" dirty="0" smtClean="0">
                <a:latin typeface="Calibri" panose="020F0502020204030204" pitchFamily="34" charset="0"/>
                <a:ea typeface="Calibri" panose="020F0502020204030204" pitchFamily="34" charset="0"/>
                <a:cs typeface="Times New Roman" panose="02020603050405020304" pitchFamily="18" charset="0"/>
              </a:rPr>
              <a:t> Καμβά Επιχειρηματικού </a:t>
            </a:r>
            <a:r>
              <a:rPr lang="el-GR" sz="2400" dirty="0">
                <a:latin typeface="Calibri" panose="020F0502020204030204" pitchFamily="34" charset="0"/>
                <a:ea typeface="Calibri" panose="020F0502020204030204" pitchFamily="34" charset="0"/>
                <a:cs typeface="Times New Roman" panose="02020603050405020304" pitchFamily="18" charset="0"/>
              </a:rPr>
              <a:t>Μ</a:t>
            </a:r>
            <a:r>
              <a:rPr lang="el-GR" sz="2400" dirty="0" smtClean="0">
                <a:latin typeface="Calibri" panose="020F0502020204030204" pitchFamily="34" charset="0"/>
                <a:ea typeface="Calibri" panose="020F0502020204030204" pitchFamily="34" charset="0"/>
                <a:cs typeface="Times New Roman" panose="02020603050405020304" pitchFamily="18" charset="0"/>
              </a:rPr>
              <a:t>οντέλου</a:t>
            </a:r>
            <a:endParaRPr lang="en-US" sz="2400" dirty="0"/>
          </a:p>
        </p:txBody>
      </p:sp>
      <p:graphicFrame>
        <p:nvGraphicFramePr>
          <p:cNvPr id="7" name="Πίνακας 6"/>
          <p:cNvGraphicFramePr>
            <a:graphicFrameLocks noGrp="1"/>
          </p:cNvGraphicFramePr>
          <p:nvPr>
            <p:extLst>
              <p:ext uri="{D42A27DB-BD31-4B8C-83A1-F6EECF244321}">
                <p14:modId xmlns:p14="http://schemas.microsoft.com/office/powerpoint/2010/main" val="783644138"/>
              </p:ext>
            </p:extLst>
          </p:nvPr>
        </p:nvGraphicFramePr>
        <p:xfrm>
          <a:off x="1573619" y="3585822"/>
          <a:ext cx="5904614" cy="1115695"/>
        </p:xfrm>
        <a:graphic>
          <a:graphicData uri="http://schemas.openxmlformats.org/drawingml/2006/table">
            <a:tbl>
              <a:tblPr firstRow="1" firstCol="1" bandRow="1">
                <a:tableStyleId>{BA1C191B-8C9D-43DE-9069-4EC3A947B4D4}</a:tableStyleId>
              </a:tblPr>
              <a:tblGrid>
                <a:gridCol w="2951697">
                  <a:extLst>
                    <a:ext uri="{9D8B030D-6E8A-4147-A177-3AD203B41FA5}">
                      <a16:colId xmlns:a16="http://schemas.microsoft.com/office/drawing/2014/main" val="3736822225"/>
                    </a:ext>
                  </a:extLst>
                </a:gridCol>
                <a:gridCol w="2952917">
                  <a:extLst>
                    <a:ext uri="{9D8B030D-6E8A-4147-A177-3AD203B41FA5}">
                      <a16:colId xmlns:a16="http://schemas.microsoft.com/office/drawing/2014/main" val="3532995308"/>
                    </a:ext>
                  </a:extLst>
                </a:gridCol>
              </a:tblGrid>
              <a:tr h="1115695">
                <a:tc>
                  <a:txBody>
                    <a:bodyPr/>
                    <a:lstStyle/>
                    <a:p>
                      <a:pPr marL="0" marR="0" algn="ctr">
                        <a:lnSpc>
                          <a:spcPct val="105000"/>
                        </a:lnSpc>
                        <a:spcBef>
                          <a:spcPts val="0"/>
                        </a:spcBef>
                        <a:spcAft>
                          <a:spcPts val="600"/>
                        </a:spcAft>
                        <a:tabLst>
                          <a:tab pos="540385" algn="l"/>
                          <a:tab pos="1080135" algn="l"/>
                          <a:tab pos="1440180" algn="l"/>
                          <a:tab pos="1800225" algn="l"/>
                          <a:tab pos="2160270" algn="l"/>
                          <a:tab pos="2520315" algn="l"/>
                          <a:tab pos="3240405" algn="l"/>
                          <a:tab pos="3960495" algn="l"/>
                        </a:tabLst>
                      </a:pPr>
                      <a:r>
                        <a:rPr lang="en-US" sz="1200">
                          <a:effectLst/>
                        </a:rPr>
                        <a:t>9. Cost Structure</a:t>
                      </a:r>
                      <a:endParaRPr lang="en-US" sz="1100">
                        <a:effectLst/>
                      </a:endParaRPr>
                    </a:p>
                    <a:p>
                      <a:pPr marL="0" marR="0" algn="ctr">
                        <a:lnSpc>
                          <a:spcPct val="105000"/>
                        </a:lnSpc>
                        <a:spcBef>
                          <a:spcPts val="0"/>
                        </a:spcBef>
                        <a:spcAft>
                          <a:spcPts val="600"/>
                        </a:spcAft>
                        <a:tabLst>
                          <a:tab pos="540385" algn="l"/>
                          <a:tab pos="1080135" algn="l"/>
                          <a:tab pos="1440180" algn="l"/>
                          <a:tab pos="1800225" algn="l"/>
                          <a:tab pos="2160270" algn="l"/>
                          <a:tab pos="2520315" algn="l"/>
                          <a:tab pos="3240405" algn="l"/>
                          <a:tab pos="3960495" algn="l"/>
                        </a:tabLst>
                      </a:pPr>
                      <a:r>
                        <a:rPr lang="en-US" sz="1000">
                          <a:effectLst/>
                        </a:rPr>
                        <a:t>(Στοιχεία Δαπανών)</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5000"/>
                        </a:lnSpc>
                        <a:spcBef>
                          <a:spcPts val="0"/>
                        </a:spcBef>
                        <a:spcAft>
                          <a:spcPts val="600"/>
                        </a:spcAft>
                        <a:tabLst>
                          <a:tab pos="540385" algn="l"/>
                          <a:tab pos="1080135" algn="l"/>
                          <a:tab pos="1440180" algn="l"/>
                          <a:tab pos="1800225" algn="l"/>
                          <a:tab pos="2160270" algn="l"/>
                          <a:tab pos="2520315" algn="l"/>
                          <a:tab pos="3240405" algn="l"/>
                          <a:tab pos="3960495" algn="l"/>
                        </a:tabLst>
                      </a:pPr>
                      <a:r>
                        <a:rPr lang="en-US" sz="1200" dirty="0">
                          <a:effectLst/>
                        </a:rPr>
                        <a:t>5. Revenue Streams</a:t>
                      </a:r>
                      <a:endParaRPr lang="en-US" sz="1100" dirty="0">
                        <a:effectLst/>
                      </a:endParaRPr>
                    </a:p>
                    <a:p>
                      <a:pPr marL="0" marR="0" algn="ctr">
                        <a:lnSpc>
                          <a:spcPct val="105000"/>
                        </a:lnSpc>
                        <a:spcBef>
                          <a:spcPts val="0"/>
                        </a:spcBef>
                        <a:spcAft>
                          <a:spcPts val="600"/>
                        </a:spcAft>
                        <a:tabLst>
                          <a:tab pos="540385" algn="l"/>
                          <a:tab pos="1080135" algn="l"/>
                          <a:tab pos="1440180" algn="l"/>
                          <a:tab pos="1800225" algn="l"/>
                          <a:tab pos="2160270" algn="l"/>
                          <a:tab pos="2520315" algn="l"/>
                          <a:tab pos="3240405" algn="l"/>
                          <a:tab pos="3960495" algn="l"/>
                        </a:tabLst>
                      </a:pPr>
                      <a:r>
                        <a:rPr lang="en-US" sz="1000" dirty="0">
                          <a:effectLst/>
                        </a:rPr>
                        <a:t>(</a:t>
                      </a:r>
                      <a:r>
                        <a:rPr lang="en-US" sz="1000" dirty="0" err="1">
                          <a:effectLst/>
                        </a:rPr>
                        <a:t>Ροές</a:t>
                      </a:r>
                      <a:r>
                        <a:rPr lang="en-US" sz="1000" dirty="0">
                          <a:effectLst/>
                        </a:rPr>
                        <a:t> </a:t>
                      </a:r>
                      <a:r>
                        <a:rPr lang="en-US" sz="1000" dirty="0" err="1">
                          <a:effectLst/>
                        </a:rPr>
                        <a:t>Εσόδων</a:t>
                      </a:r>
                      <a:r>
                        <a:rPr lang="en-US" sz="10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581"/>
                  </a:ext>
                </a:extLst>
              </a:tr>
            </a:tbl>
          </a:graphicData>
        </a:graphic>
      </p:graphicFrame>
      <p:sp>
        <p:nvSpPr>
          <p:cNvPr id="8" name="Δεξί βέλος 7"/>
          <p:cNvSpPr>
            <a:spLocks/>
          </p:cNvSpPr>
          <p:nvPr/>
        </p:nvSpPr>
        <p:spPr>
          <a:xfrm rot="5400000">
            <a:off x="6741603" y="3240147"/>
            <a:ext cx="320675" cy="314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Δεξί βέλος 8"/>
          <p:cNvSpPr>
            <a:spLocks/>
          </p:cNvSpPr>
          <p:nvPr/>
        </p:nvSpPr>
        <p:spPr>
          <a:xfrm rot="5400000">
            <a:off x="5340800" y="3413086"/>
            <a:ext cx="320675" cy="31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Δεξί βέλος 9"/>
          <p:cNvSpPr>
            <a:spLocks/>
          </p:cNvSpPr>
          <p:nvPr/>
        </p:nvSpPr>
        <p:spPr>
          <a:xfrm rot="5400000">
            <a:off x="3917256" y="3801143"/>
            <a:ext cx="320675" cy="314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070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46"/>
          <p:cNvSpPr/>
          <p:nvPr/>
        </p:nvSpPr>
        <p:spPr>
          <a:xfrm>
            <a:off x="5981525" y="1095225"/>
            <a:ext cx="1047300" cy="10473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txBox="1">
            <a:spLocks noGrp="1"/>
          </p:cNvSpPr>
          <p:nvPr>
            <p:ph type="title"/>
          </p:nvPr>
        </p:nvSpPr>
        <p:spPr>
          <a:xfrm>
            <a:off x="4600352" y="2291700"/>
            <a:ext cx="3838047" cy="145664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l-GR" dirty="0" smtClean="0"/>
              <a:t>Πρόταση Αξίας</a:t>
            </a:r>
            <a:endParaRPr dirty="0"/>
          </a:p>
        </p:txBody>
      </p:sp>
      <p:sp>
        <p:nvSpPr>
          <p:cNvPr id="1167" name="Google Shape;1167;p46"/>
          <p:cNvSpPr txBox="1">
            <a:spLocks noGrp="1"/>
          </p:cNvSpPr>
          <p:nvPr>
            <p:ph type="title" idx="2"/>
          </p:nvPr>
        </p:nvSpPr>
        <p:spPr>
          <a:xfrm>
            <a:off x="6084250" y="1308950"/>
            <a:ext cx="841800" cy="61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02</a:t>
            </a:r>
            <a:endParaRPr/>
          </a:p>
        </p:txBody>
      </p:sp>
      <p:grpSp>
        <p:nvGrpSpPr>
          <p:cNvPr id="1170" name="Google Shape;1170;p46"/>
          <p:cNvGrpSpPr/>
          <p:nvPr/>
        </p:nvGrpSpPr>
        <p:grpSpPr>
          <a:xfrm>
            <a:off x="835476" y="1800605"/>
            <a:ext cx="2713508" cy="2803501"/>
            <a:chOff x="835476" y="1800605"/>
            <a:chExt cx="2713508" cy="2803501"/>
          </a:xfrm>
        </p:grpSpPr>
        <p:sp>
          <p:nvSpPr>
            <p:cNvPr id="1171" name="Google Shape;1171;p46"/>
            <p:cNvSpPr/>
            <p:nvPr/>
          </p:nvSpPr>
          <p:spPr>
            <a:xfrm>
              <a:off x="2359990" y="2259243"/>
              <a:ext cx="569746" cy="687589"/>
            </a:xfrm>
            <a:custGeom>
              <a:avLst/>
              <a:gdLst/>
              <a:ahLst/>
              <a:cxnLst/>
              <a:rect l="l" t="t" r="r" b="b"/>
              <a:pathLst>
                <a:path w="5502" h="6640" extrusionOk="0">
                  <a:moveTo>
                    <a:pt x="5502" y="0"/>
                  </a:moveTo>
                  <a:cubicBezTo>
                    <a:pt x="5501" y="1"/>
                    <a:pt x="3721" y="1735"/>
                    <a:pt x="2945" y="2808"/>
                  </a:cubicBezTo>
                  <a:cubicBezTo>
                    <a:pt x="2681" y="3175"/>
                    <a:pt x="2394" y="3290"/>
                    <a:pt x="2138" y="3290"/>
                  </a:cubicBezTo>
                  <a:cubicBezTo>
                    <a:pt x="1710" y="3290"/>
                    <a:pt x="1370" y="2968"/>
                    <a:pt x="1370" y="2968"/>
                  </a:cubicBezTo>
                  <a:lnTo>
                    <a:pt x="1" y="4885"/>
                  </a:lnTo>
                  <a:cubicBezTo>
                    <a:pt x="1" y="4885"/>
                    <a:pt x="1028" y="5981"/>
                    <a:pt x="2626" y="6437"/>
                  </a:cubicBezTo>
                  <a:cubicBezTo>
                    <a:pt x="3134" y="6587"/>
                    <a:pt x="3507" y="6639"/>
                    <a:pt x="3780" y="6639"/>
                  </a:cubicBezTo>
                  <a:cubicBezTo>
                    <a:pt x="4379" y="6639"/>
                    <a:pt x="4497" y="6392"/>
                    <a:pt x="4497" y="6392"/>
                  </a:cubicBezTo>
                  <a:lnTo>
                    <a:pt x="5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2359990" y="2259243"/>
              <a:ext cx="569746" cy="716273"/>
            </a:xfrm>
            <a:custGeom>
              <a:avLst/>
              <a:gdLst/>
              <a:ahLst/>
              <a:cxnLst/>
              <a:rect l="l" t="t" r="r" b="b"/>
              <a:pathLst>
                <a:path w="5502" h="6917" fill="none" extrusionOk="0">
                  <a:moveTo>
                    <a:pt x="5502" y="0"/>
                  </a:moveTo>
                  <a:cubicBezTo>
                    <a:pt x="5502" y="0"/>
                    <a:pt x="3721" y="1735"/>
                    <a:pt x="2945" y="2808"/>
                  </a:cubicBezTo>
                  <a:cubicBezTo>
                    <a:pt x="2238" y="3789"/>
                    <a:pt x="1370" y="2968"/>
                    <a:pt x="1370" y="2968"/>
                  </a:cubicBezTo>
                  <a:lnTo>
                    <a:pt x="1" y="4885"/>
                  </a:lnTo>
                  <a:cubicBezTo>
                    <a:pt x="1" y="4885"/>
                    <a:pt x="1028" y="5981"/>
                    <a:pt x="2626" y="6437"/>
                  </a:cubicBezTo>
                  <a:cubicBezTo>
                    <a:pt x="4246" y="6917"/>
                    <a:pt x="4497" y="6392"/>
                    <a:pt x="4497" y="6392"/>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2560055" y="2733726"/>
              <a:ext cx="44528" cy="59957"/>
            </a:xfrm>
            <a:custGeom>
              <a:avLst/>
              <a:gdLst/>
              <a:ahLst/>
              <a:cxnLst/>
              <a:rect l="l" t="t" r="r" b="b"/>
              <a:pathLst>
                <a:path w="430" h="579" extrusionOk="0">
                  <a:moveTo>
                    <a:pt x="141" y="0"/>
                  </a:moveTo>
                  <a:cubicBezTo>
                    <a:pt x="76" y="0"/>
                    <a:pt x="1" y="73"/>
                    <a:pt x="32" y="166"/>
                  </a:cubicBezTo>
                  <a:cubicBezTo>
                    <a:pt x="100" y="280"/>
                    <a:pt x="146" y="394"/>
                    <a:pt x="214" y="531"/>
                  </a:cubicBezTo>
                  <a:cubicBezTo>
                    <a:pt x="228" y="565"/>
                    <a:pt x="253" y="579"/>
                    <a:pt x="281" y="579"/>
                  </a:cubicBezTo>
                  <a:cubicBezTo>
                    <a:pt x="347" y="579"/>
                    <a:pt x="429" y="498"/>
                    <a:pt x="397" y="417"/>
                  </a:cubicBezTo>
                  <a:cubicBezTo>
                    <a:pt x="328" y="303"/>
                    <a:pt x="283" y="166"/>
                    <a:pt x="214" y="52"/>
                  </a:cubicBezTo>
                  <a:cubicBezTo>
                    <a:pt x="200" y="16"/>
                    <a:pt x="172"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2671996" y="2745945"/>
              <a:ext cx="51673" cy="57782"/>
            </a:xfrm>
            <a:custGeom>
              <a:avLst/>
              <a:gdLst/>
              <a:ahLst/>
              <a:cxnLst/>
              <a:rect l="l" t="t" r="r" b="b"/>
              <a:pathLst>
                <a:path w="499" h="558" extrusionOk="0">
                  <a:moveTo>
                    <a:pt x="346" y="1"/>
                  </a:moveTo>
                  <a:cubicBezTo>
                    <a:pt x="313" y="1"/>
                    <a:pt x="279" y="15"/>
                    <a:pt x="252" y="48"/>
                  </a:cubicBezTo>
                  <a:cubicBezTo>
                    <a:pt x="183" y="162"/>
                    <a:pt x="115" y="276"/>
                    <a:pt x="46" y="413"/>
                  </a:cubicBezTo>
                  <a:cubicBezTo>
                    <a:pt x="0" y="490"/>
                    <a:pt x="68" y="557"/>
                    <a:pt x="139" y="557"/>
                  </a:cubicBezTo>
                  <a:cubicBezTo>
                    <a:pt x="172" y="557"/>
                    <a:pt x="207" y="542"/>
                    <a:pt x="229" y="505"/>
                  </a:cubicBezTo>
                  <a:cubicBezTo>
                    <a:pt x="297" y="391"/>
                    <a:pt x="366" y="276"/>
                    <a:pt x="434" y="162"/>
                  </a:cubicBezTo>
                  <a:cubicBezTo>
                    <a:pt x="499" y="82"/>
                    <a:pt x="427" y="1"/>
                    <a:pt x="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2693328" y="2610290"/>
              <a:ext cx="23714" cy="63892"/>
            </a:xfrm>
            <a:custGeom>
              <a:avLst/>
              <a:gdLst/>
              <a:ahLst/>
              <a:cxnLst/>
              <a:rect l="l" t="t" r="r" b="b"/>
              <a:pathLst>
                <a:path w="229" h="617" extrusionOk="0">
                  <a:moveTo>
                    <a:pt x="126" y="0"/>
                  </a:moveTo>
                  <a:cubicBezTo>
                    <a:pt x="74" y="0"/>
                    <a:pt x="23" y="34"/>
                    <a:pt x="23" y="103"/>
                  </a:cubicBezTo>
                  <a:cubicBezTo>
                    <a:pt x="0" y="240"/>
                    <a:pt x="0" y="377"/>
                    <a:pt x="0" y="514"/>
                  </a:cubicBezTo>
                  <a:cubicBezTo>
                    <a:pt x="0" y="582"/>
                    <a:pt x="52" y="616"/>
                    <a:pt x="103" y="616"/>
                  </a:cubicBezTo>
                  <a:cubicBezTo>
                    <a:pt x="154" y="616"/>
                    <a:pt x="206" y="582"/>
                    <a:pt x="206" y="514"/>
                  </a:cubicBezTo>
                  <a:cubicBezTo>
                    <a:pt x="206" y="377"/>
                    <a:pt x="206" y="240"/>
                    <a:pt x="228" y="103"/>
                  </a:cubicBezTo>
                  <a:cubicBezTo>
                    <a:pt x="228" y="34"/>
                    <a:pt x="177" y="0"/>
                    <a:pt x="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2767783" y="2435285"/>
              <a:ext cx="35726" cy="92576"/>
            </a:xfrm>
            <a:custGeom>
              <a:avLst/>
              <a:gdLst/>
              <a:ahLst/>
              <a:cxnLst/>
              <a:rect l="l" t="t" r="r" b="b"/>
              <a:pathLst>
                <a:path w="345" h="894" extrusionOk="0">
                  <a:moveTo>
                    <a:pt x="97" y="1"/>
                  </a:moveTo>
                  <a:cubicBezTo>
                    <a:pt x="46" y="1"/>
                    <a:pt x="0" y="35"/>
                    <a:pt x="12" y="104"/>
                  </a:cubicBezTo>
                  <a:cubicBezTo>
                    <a:pt x="34" y="355"/>
                    <a:pt x="80" y="583"/>
                    <a:pt x="126" y="811"/>
                  </a:cubicBezTo>
                  <a:cubicBezTo>
                    <a:pt x="135" y="869"/>
                    <a:pt x="177" y="894"/>
                    <a:pt x="220" y="894"/>
                  </a:cubicBezTo>
                  <a:cubicBezTo>
                    <a:pt x="281" y="894"/>
                    <a:pt x="344" y="845"/>
                    <a:pt x="331" y="766"/>
                  </a:cubicBezTo>
                  <a:cubicBezTo>
                    <a:pt x="285" y="537"/>
                    <a:pt x="240" y="332"/>
                    <a:pt x="217" y="104"/>
                  </a:cubicBezTo>
                  <a:cubicBezTo>
                    <a:pt x="206" y="35"/>
                    <a:pt x="149"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2270209" y="2512743"/>
              <a:ext cx="99721" cy="45563"/>
            </a:xfrm>
            <a:custGeom>
              <a:avLst/>
              <a:gdLst/>
              <a:ahLst/>
              <a:cxnLst/>
              <a:rect l="l" t="t" r="r" b="b"/>
              <a:pathLst>
                <a:path w="963" h="440" extrusionOk="0">
                  <a:moveTo>
                    <a:pt x="206" y="1"/>
                  </a:moveTo>
                  <a:cubicBezTo>
                    <a:pt x="152" y="1"/>
                    <a:pt x="109" y="18"/>
                    <a:pt x="92" y="63"/>
                  </a:cubicBezTo>
                  <a:cubicBezTo>
                    <a:pt x="0" y="223"/>
                    <a:pt x="343" y="383"/>
                    <a:pt x="480" y="428"/>
                  </a:cubicBezTo>
                  <a:cubicBezTo>
                    <a:pt x="503" y="436"/>
                    <a:pt x="533" y="440"/>
                    <a:pt x="566" y="440"/>
                  </a:cubicBezTo>
                  <a:cubicBezTo>
                    <a:pt x="731" y="440"/>
                    <a:pt x="963" y="345"/>
                    <a:pt x="640" y="155"/>
                  </a:cubicBezTo>
                  <a:cubicBezTo>
                    <a:pt x="640" y="155"/>
                    <a:pt x="370"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2270209" y="2500316"/>
              <a:ext cx="106452" cy="61614"/>
            </a:xfrm>
            <a:custGeom>
              <a:avLst/>
              <a:gdLst/>
              <a:ahLst/>
              <a:cxnLst/>
              <a:rect l="l" t="t" r="r" b="b"/>
              <a:pathLst>
                <a:path w="1028" h="595" fill="none" extrusionOk="0">
                  <a:moveTo>
                    <a:pt x="640" y="275"/>
                  </a:moveTo>
                  <a:cubicBezTo>
                    <a:pt x="640" y="275"/>
                    <a:pt x="160" y="1"/>
                    <a:pt x="92" y="183"/>
                  </a:cubicBezTo>
                  <a:cubicBezTo>
                    <a:pt x="0" y="343"/>
                    <a:pt x="343" y="503"/>
                    <a:pt x="480" y="548"/>
                  </a:cubicBezTo>
                  <a:cubicBezTo>
                    <a:pt x="617" y="594"/>
                    <a:pt x="1028" y="503"/>
                    <a:pt x="640" y="275"/>
                  </a:cubicBezTo>
                  <a:close/>
                </a:path>
              </a:pathLst>
            </a:custGeom>
            <a:noFill/>
            <a:ln w="9525" cap="flat"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2263064" y="2341983"/>
              <a:ext cx="427982" cy="418456"/>
            </a:xfrm>
            <a:custGeom>
              <a:avLst/>
              <a:gdLst/>
              <a:ahLst/>
              <a:cxnLst/>
              <a:rect l="l" t="t" r="r" b="b"/>
              <a:pathLst>
                <a:path w="4133" h="4041" extrusionOk="0">
                  <a:moveTo>
                    <a:pt x="2649" y="0"/>
                  </a:moveTo>
                  <a:lnTo>
                    <a:pt x="549" y="69"/>
                  </a:lnTo>
                  <a:cubicBezTo>
                    <a:pt x="229" y="92"/>
                    <a:pt x="1" y="411"/>
                    <a:pt x="69" y="731"/>
                  </a:cubicBezTo>
                  <a:lnTo>
                    <a:pt x="823" y="3652"/>
                  </a:lnTo>
                  <a:cubicBezTo>
                    <a:pt x="868" y="3881"/>
                    <a:pt x="1074" y="4040"/>
                    <a:pt x="1325" y="4040"/>
                  </a:cubicBezTo>
                  <a:lnTo>
                    <a:pt x="3539" y="4040"/>
                  </a:lnTo>
                  <a:cubicBezTo>
                    <a:pt x="3881" y="4040"/>
                    <a:pt x="4132" y="3698"/>
                    <a:pt x="4018" y="3379"/>
                  </a:cubicBezTo>
                  <a:lnTo>
                    <a:pt x="3151" y="388"/>
                  </a:lnTo>
                  <a:cubicBezTo>
                    <a:pt x="3082" y="160"/>
                    <a:pt x="2877"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2289159" y="2556649"/>
              <a:ext cx="92265" cy="123435"/>
            </a:xfrm>
            <a:custGeom>
              <a:avLst/>
              <a:gdLst/>
              <a:ahLst/>
              <a:cxnLst/>
              <a:rect l="l" t="t" r="r" b="b"/>
              <a:pathLst>
                <a:path w="891" h="1192" extrusionOk="0">
                  <a:moveTo>
                    <a:pt x="445" y="1"/>
                  </a:moveTo>
                  <a:cubicBezTo>
                    <a:pt x="361" y="1"/>
                    <a:pt x="268" y="14"/>
                    <a:pt x="228" y="27"/>
                  </a:cubicBezTo>
                  <a:cubicBezTo>
                    <a:pt x="137" y="27"/>
                    <a:pt x="0" y="73"/>
                    <a:pt x="23" y="233"/>
                  </a:cubicBezTo>
                  <a:cubicBezTo>
                    <a:pt x="37" y="334"/>
                    <a:pt x="126" y="353"/>
                    <a:pt x="188" y="353"/>
                  </a:cubicBezTo>
                  <a:cubicBezTo>
                    <a:pt x="206" y="353"/>
                    <a:pt x="222" y="351"/>
                    <a:pt x="234" y="350"/>
                  </a:cubicBezTo>
                  <a:lnTo>
                    <a:pt x="234" y="350"/>
                  </a:lnTo>
                  <a:cubicBezTo>
                    <a:pt x="88" y="378"/>
                    <a:pt x="49" y="487"/>
                    <a:pt x="137" y="575"/>
                  </a:cubicBezTo>
                  <a:cubicBezTo>
                    <a:pt x="186" y="604"/>
                    <a:pt x="231" y="613"/>
                    <a:pt x="266" y="613"/>
                  </a:cubicBezTo>
                  <a:cubicBezTo>
                    <a:pt x="289" y="613"/>
                    <a:pt x="308" y="609"/>
                    <a:pt x="321" y="605"/>
                  </a:cubicBezTo>
                  <a:lnTo>
                    <a:pt x="321" y="605"/>
                  </a:lnTo>
                  <a:cubicBezTo>
                    <a:pt x="257" y="630"/>
                    <a:pt x="185" y="676"/>
                    <a:pt x="205" y="758"/>
                  </a:cubicBezTo>
                  <a:cubicBezTo>
                    <a:pt x="205" y="849"/>
                    <a:pt x="320" y="895"/>
                    <a:pt x="320" y="895"/>
                  </a:cubicBezTo>
                  <a:cubicBezTo>
                    <a:pt x="297" y="895"/>
                    <a:pt x="274" y="963"/>
                    <a:pt x="342" y="1054"/>
                  </a:cubicBezTo>
                  <a:cubicBezTo>
                    <a:pt x="434" y="1123"/>
                    <a:pt x="662" y="1191"/>
                    <a:pt x="730" y="1191"/>
                  </a:cubicBezTo>
                  <a:cubicBezTo>
                    <a:pt x="822" y="1191"/>
                    <a:pt x="845" y="1100"/>
                    <a:pt x="845" y="1100"/>
                  </a:cubicBezTo>
                  <a:cubicBezTo>
                    <a:pt x="867" y="1054"/>
                    <a:pt x="845" y="986"/>
                    <a:pt x="799" y="963"/>
                  </a:cubicBezTo>
                  <a:cubicBezTo>
                    <a:pt x="776" y="917"/>
                    <a:pt x="799" y="895"/>
                    <a:pt x="822" y="895"/>
                  </a:cubicBezTo>
                  <a:cubicBezTo>
                    <a:pt x="867" y="872"/>
                    <a:pt x="890" y="826"/>
                    <a:pt x="867" y="758"/>
                  </a:cubicBezTo>
                  <a:cubicBezTo>
                    <a:pt x="867" y="689"/>
                    <a:pt x="708" y="621"/>
                    <a:pt x="662" y="621"/>
                  </a:cubicBezTo>
                  <a:cubicBezTo>
                    <a:pt x="593" y="621"/>
                    <a:pt x="616" y="575"/>
                    <a:pt x="616" y="575"/>
                  </a:cubicBezTo>
                  <a:cubicBezTo>
                    <a:pt x="616" y="575"/>
                    <a:pt x="753" y="507"/>
                    <a:pt x="776" y="461"/>
                  </a:cubicBezTo>
                  <a:cubicBezTo>
                    <a:pt x="799" y="393"/>
                    <a:pt x="776" y="370"/>
                    <a:pt x="730" y="347"/>
                  </a:cubicBezTo>
                  <a:cubicBezTo>
                    <a:pt x="685" y="301"/>
                    <a:pt x="502" y="278"/>
                    <a:pt x="502" y="278"/>
                  </a:cubicBezTo>
                  <a:cubicBezTo>
                    <a:pt x="502" y="278"/>
                    <a:pt x="593" y="210"/>
                    <a:pt x="616" y="164"/>
                  </a:cubicBezTo>
                  <a:cubicBezTo>
                    <a:pt x="662" y="119"/>
                    <a:pt x="639" y="73"/>
                    <a:pt x="593" y="27"/>
                  </a:cubicBezTo>
                  <a:cubicBezTo>
                    <a:pt x="565" y="8"/>
                    <a:pt x="507"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2312769" y="2642185"/>
              <a:ext cx="66274" cy="37900"/>
            </a:xfrm>
            <a:custGeom>
              <a:avLst/>
              <a:gdLst/>
              <a:ahLst/>
              <a:cxnLst/>
              <a:rect l="l" t="t" r="r" b="b"/>
              <a:pathLst>
                <a:path w="640" h="366" fill="none" extrusionOk="0">
                  <a:moveTo>
                    <a:pt x="114" y="46"/>
                  </a:moveTo>
                  <a:cubicBezTo>
                    <a:pt x="114" y="46"/>
                    <a:pt x="0" y="114"/>
                    <a:pt x="114" y="228"/>
                  </a:cubicBezTo>
                  <a:cubicBezTo>
                    <a:pt x="251" y="320"/>
                    <a:pt x="457" y="365"/>
                    <a:pt x="548" y="343"/>
                  </a:cubicBezTo>
                  <a:cubicBezTo>
                    <a:pt x="639" y="320"/>
                    <a:pt x="639" y="160"/>
                    <a:pt x="548" y="91"/>
                  </a:cubicBezTo>
                  <a:cubicBezTo>
                    <a:pt x="457" y="23"/>
                    <a:pt x="160" y="0"/>
                    <a:pt x="114" y="46"/>
                  </a:cubicBezTo>
                  <a:close/>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2310388" y="2616193"/>
              <a:ext cx="68655" cy="37900"/>
            </a:xfrm>
            <a:custGeom>
              <a:avLst/>
              <a:gdLst/>
              <a:ahLst/>
              <a:cxnLst/>
              <a:rect l="l" t="t" r="r" b="b"/>
              <a:pathLst>
                <a:path w="663" h="366" fill="none" extrusionOk="0">
                  <a:moveTo>
                    <a:pt x="92" y="297"/>
                  </a:moveTo>
                  <a:cubicBezTo>
                    <a:pt x="92" y="297"/>
                    <a:pt x="0" y="274"/>
                    <a:pt x="0" y="160"/>
                  </a:cubicBezTo>
                  <a:cubicBezTo>
                    <a:pt x="0" y="69"/>
                    <a:pt x="92" y="0"/>
                    <a:pt x="320" y="23"/>
                  </a:cubicBezTo>
                  <a:cubicBezTo>
                    <a:pt x="548" y="46"/>
                    <a:pt x="662" y="114"/>
                    <a:pt x="662" y="206"/>
                  </a:cubicBezTo>
                  <a:cubicBezTo>
                    <a:pt x="662" y="297"/>
                    <a:pt x="594" y="365"/>
                    <a:pt x="571" y="342"/>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2298582" y="2585437"/>
              <a:ext cx="73315" cy="35519"/>
            </a:xfrm>
            <a:custGeom>
              <a:avLst/>
              <a:gdLst/>
              <a:ahLst/>
              <a:cxnLst/>
              <a:rect l="l" t="t" r="r" b="b"/>
              <a:pathLst>
                <a:path w="708" h="343" fill="none" extrusionOk="0">
                  <a:moveTo>
                    <a:pt x="160" y="343"/>
                  </a:moveTo>
                  <a:cubicBezTo>
                    <a:pt x="160" y="343"/>
                    <a:pt x="0" y="320"/>
                    <a:pt x="0" y="183"/>
                  </a:cubicBezTo>
                  <a:cubicBezTo>
                    <a:pt x="0" y="46"/>
                    <a:pt x="274" y="23"/>
                    <a:pt x="411" y="0"/>
                  </a:cubicBezTo>
                  <a:cubicBezTo>
                    <a:pt x="548" y="0"/>
                    <a:pt x="708" y="92"/>
                    <a:pt x="662" y="206"/>
                  </a:cubicBezTo>
                  <a:cubicBezTo>
                    <a:pt x="639" y="297"/>
                    <a:pt x="502" y="297"/>
                    <a:pt x="457" y="320"/>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2291437" y="2554682"/>
              <a:ext cx="71037" cy="37900"/>
            </a:xfrm>
            <a:custGeom>
              <a:avLst/>
              <a:gdLst/>
              <a:ahLst/>
              <a:cxnLst/>
              <a:rect l="l" t="t" r="r" b="b"/>
              <a:pathLst>
                <a:path w="686" h="366" fill="none" extrusionOk="0">
                  <a:moveTo>
                    <a:pt x="161" y="366"/>
                  </a:moveTo>
                  <a:cubicBezTo>
                    <a:pt x="161" y="366"/>
                    <a:pt x="1" y="366"/>
                    <a:pt x="1" y="206"/>
                  </a:cubicBezTo>
                  <a:cubicBezTo>
                    <a:pt x="1" y="69"/>
                    <a:pt x="275" y="1"/>
                    <a:pt x="480" y="1"/>
                  </a:cubicBezTo>
                  <a:cubicBezTo>
                    <a:pt x="686" y="23"/>
                    <a:pt x="571" y="275"/>
                    <a:pt x="480" y="297"/>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2792532" y="2897341"/>
              <a:ext cx="397227" cy="286219"/>
            </a:xfrm>
            <a:custGeom>
              <a:avLst/>
              <a:gdLst/>
              <a:ahLst/>
              <a:cxnLst/>
              <a:rect l="l" t="t" r="r" b="b"/>
              <a:pathLst>
                <a:path w="3836" h="2764" extrusionOk="0">
                  <a:moveTo>
                    <a:pt x="135" y="1"/>
                  </a:moveTo>
                  <a:cubicBezTo>
                    <a:pt x="93" y="1"/>
                    <a:pt x="69" y="1"/>
                    <a:pt x="69" y="1"/>
                  </a:cubicBezTo>
                  <a:cubicBezTo>
                    <a:pt x="69" y="1"/>
                    <a:pt x="1" y="1919"/>
                    <a:pt x="24" y="1941"/>
                  </a:cubicBezTo>
                  <a:cubicBezTo>
                    <a:pt x="46" y="1941"/>
                    <a:pt x="2717" y="2718"/>
                    <a:pt x="2717" y="2718"/>
                  </a:cubicBezTo>
                  <a:lnTo>
                    <a:pt x="3584" y="2763"/>
                  </a:lnTo>
                  <a:cubicBezTo>
                    <a:pt x="3584" y="2763"/>
                    <a:pt x="3835" y="1941"/>
                    <a:pt x="3562" y="937"/>
                  </a:cubicBezTo>
                  <a:cubicBezTo>
                    <a:pt x="3311" y="39"/>
                    <a:pt x="596"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2738167" y="2218754"/>
              <a:ext cx="494153" cy="811127"/>
            </a:xfrm>
            <a:custGeom>
              <a:avLst/>
              <a:gdLst/>
              <a:ahLst/>
              <a:cxnLst/>
              <a:rect l="l" t="t" r="r" b="b"/>
              <a:pathLst>
                <a:path w="4772" h="7833" extrusionOk="0">
                  <a:moveTo>
                    <a:pt x="2530" y="1"/>
                  </a:moveTo>
                  <a:cubicBezTo>
                    <a:pt x="2516" y="1"/>
                    <a:pt x="2502" y="2"/>
                    <a:pt x="2489" y="3"/>
                  </a:cubicBezTo>
                  <a:cubicBezTo>
                    <a:pt x="1941" y="95"/>
                    <a:pt x="1211" y="711"/>
                    <a:pt x="686" y="2103"/>
                  </a:cubicBezTo>
                  <a:cubicBezTo>
                    <a:pt x="161" y="3473"/>
                    <a:pt x="1" y="6851"/>
                    <a:pt x="1" y="6851"/>
                  </a:cubicBezTo>
                  <a:lnTo>
                    <a:pt x="275" y="6942"/>
                  </a:lnTo>
                  <a:lnTo>
                    <a:pt x="4726" y="7833"/>
                  </a:lnTo>
                  <a:lnTo>
                    <a:pt x="4703" y="7079"/>
                  </a:lnTo>
                  <a:lnTo>
                    <a:pt x="4771" y="5710"/>
                  </a:lnTo>
                  <a:lnTo>
                    <a:pt x="4338" y="1305"/>
                  </a:lnTo>
                  <a:cubicBezTo>
                    <a:pt x="4338" y="1305"/>
                    <a:pt x="3099" y="1"/>
                    <a:pt x="25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2738167" y="2211920"/>
              <a:ext cx="494153" cy="817961"/>
            </a:xfrm>
            <a:custGeom>
              <a:avLst/>
              <a:gdLst/>
              <a:ahLst/>
              <a:cxnLst/>
              <a:rect l="l" t="t" r="r" b="b"/>
              <a:pathLst>
                <a:path w="4772" h="7899" fill="none" extrusionOk="0">
                  <a:moveTo>
                    <a:pt x="4703" y="7145"/>
                  </a:moveTo>
                  <a:lnTo>
                    <a:pt x="4726" y="7899"/>
                  </a:lnTo>
                  <a:lnTo>
                    <a:pt x="275" y="7008"/>
                  </a:lnTo>
                  <a:lnTo>
                    <a:pt x="1" y="6917"/>
                  </a:lnTo>
                  <a:cubicBezTo>
                    <a:pt x="1" y="6917"/>
                    <a:pt x="161" y="3539"/>
                    <a:pt x="686" y="2169"/>
                  </a:cubicBezTo>
                  <a:cubicBezTo>
                    <a:pt x="1211" y="777"/>
                    <a:pt x="1941" y="161"/>
                    <a:pt x="2489" y="69"/>
                  </a:cubicBezTo>
                  <a:cubicBezTo>
                    <a:pt x="3037" y="1"/>
                    <a:pt x="4338" y="1371"/>
                    <a:pt x="4338" y="1371"/>
                  </a:cubicBezTo>
                  <a:lnTo>
                    <a:pt x="4771" y="5776"/>
                  </a:ln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2837164" y="2365489"/>
              <a:ext cx="59128" cy="66584"/>
            </a:xfrm>
            <a:custGeom>
              <a:avLst/>
              <a:gdLst/>
              <a:ahLst/>
              <a:cxnLst/>
              <a:rect l="l" t="t" r="r" b="b"/>
              <a:pathLst>
                <a:path w="571" h="643" extrusionOk="0">
                  <a:moveTo>
                    <a:pt x="418" y="0"/>
                  </a:moveTo>
                  <a:cubicBezTo>
                    <a:pt x="384" y="0"/>
                    <a:pt x="350" y="14"/>
                    <a:pt x="323" y="47"/>
                  </a:cubicBezTo>
                  <a:cubicBezTo>
                    <a:pt x="232" y="184"/>
                    <a:pt x="140" y="344"/>
                    <a:pt x="49" y="481"/>
                  </a:cubicBezTo>
                  <a:cubicBezTo>
                    <a:pt x="1" y="562"/>
                    <a:pt x="78" y="642"/>
                    <a:pt x="151" y="642"/>
                  </a:cubicBezTo>
                  <a:cubicBezTo>
                    <a:pt x="182" y="642"/>
                    <a:pt x="212" y="629"/>
                    <a:pt x="232" y="595"/>
                  </a:cubicBezTo>
                  <a:cubicBezTo>
                    <a:pt x="323" y="435"/>
                    <a:pt x="414" y="298"/>
                    <a:pt x="506" y="161"/>
                  </a:cubicBezTo>
                  <a:cubicBezTo>
                    <a:pt x="570" y="81"/>
                    <a:pt x="498"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2894222" y="2468422"/>
              <a:ext cx="29616" cy="66274"/>
            </a:xfrm>
            <a:custGeom>
              <a:avLst/>
              <a:gdLst/>
              <a:ahLst/>
              <a:cxnLst/>
              <a:rect l="l" t="t" r="r" b="b"/>
              <a:pathLst>
                <a:path w="286" h="640" extrusionOk="0">
                  <a:moveTo>
                    <a:pt x="180" y="1"/>
                  </a:moveTo>
                  <a:cubicBezTo>
                    <a:pt x="126" y="1"/>
                    <a:pt x="69" y="35"/>
                    <a:pt x="69" y="103"/>
                  </a:cubicBezTo>
                  <a:cubicBezTo>
                    <a:pt x="46" y="240"/>
                    <a:pt x="23" y="400"/>
                    <a:pt x="0" y="537"/>
                  </a:cubicBezTo>
                  <a:cubicBezTo>
                    <a:pt x="0" y="605"/>
                    <a:pt x="52" y="640"/>
                    <a:pt x="106" y="640"/>
                  </a:cubicBezTo>
                  <a:cubicBezTo>
                    <a:pt x="160" y="640"/>
                    <a:pt x="217" y="605"/>
                    <a:pt x="229" y="537"/>
                  </a:cubicBezTo>
                  <a:cubicBezTo>
                    <a:pt x="251" y="400"/>
                    <a:pt x="251" y="240"/>
                    <a:pt x="274" y="103"/>
                  </a:cubicBezTo>
                  <a:cubicBezTo>
                    <a:pt x="286" y="35"/>
                    <a:pt x="234" y="1"/>
                    <a:pt x="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2985245" y="2362072"/>
              <a:ext cx="28373" cy="61510"/>
            </a:xfrm>
            <a:custGeom>
              <a:avLst/>
              <a:gdLst/>
              <a:ahLst/>
              <a:cxnLst/>
              <a:rect l="l" t="t" r="r" b="b"/>
              <a:pathLst>
                <a:path w="274" h="594" extrusionOk="0">
                  <a:moveTo>
                    <a:pt x="97" y="0"/>
                  </a:moveTo>
                  <a:cubicBezTo>
                    <a:pt x="46" y="0"/>
                    <a:pt x="0" y="35"/>
                    <a:pt x="11" y="103"/>
                  </a:cubicBezTo>
                  <a:lnTo>
                    <a:pt x="57" y="491"/>
                  </a:lnTo>
                  <a:cubicBezTo>
                    <a:pt x="57" y="560"/>
                    <a:pt x="114" y="594"/>
                    <a:pt x="168" y="594"/>
                  </a:cubicBezTo>
                  <a:cubicBezTo>
                    <a:pt x="223" y="594"/>
                    <a:pt x="274" y="560"/>
                    <a:pt x="263" y="491"/>
                  </a:cubicBezTo>
                  <a:cubicBezTo>
                    <a:pt x="240" y="354"/>
                    <a:pt x="240" y="240"/>
                    <a:pt x="217" y="103"/>
                  </a:cubicBezTo>
                  <a:cubicBezTo>
                    <a:pt x="206" y="35"/>
                    <a:pt x="148" y="0"/>
                    <a:pt x="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3040646" y="2493896"/>
              <a:ext cx="52294" cy="70933"/>
            </a:xfrm>
            <a:custGeom>
              <a:avLst/>
              <a:gdLst/>
              <a:ahLst/>
              <a:cxnLst/>
              <a:rect l="l" t="t" r="r" b="b"/>
              <a:pathLst>
                <a:path w="505" h="685" extrusionOk="0">
                  <a:moveTo>
                    <a:pt x="366" y="0"/>
                  </a:moveTo>
                  <a:cubicBezTo>
                    <a:pt x="332" y="0"/>
                    <a:pt x="298" y="18"/>
                    <a:pt x="275" y="63"/>
                  </a:cubicBezTo>
                  <a:cubicBezTo>
                    <a:pt x="184" y="222"/>
                    <a:pt x="116" y="359"/>
                    <a:pt x="47" y="519"/>
                  </a:cubicBezTo>
                  <a:cubicBezTo>
                    <a:pt x="0" y="613"/>
                    <a:pt x="71" y="685"/>
                    <a:pt x="142" y="685"/>
                  </a:cubicBezTo>
                  <a:cubicBezTo>
                    <a:pt x="175" y="685"/>
                    <a:pt x="208" y="669"/>
                    <a:pt x="230" y="633"/>
                  </a:cubicBezTo>
                  <a:cubicBezTo>
                    <a:pt x="298" y="474"/>
                    <a:pt x="390" y="314"/>
                    <a:pt x="458" y="154"/>
                  </a:cubicBezTo>
                  <a:cubicBezTo>
                    <a:pt x="504" y="77"/>
                    <a:pt x="436"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2761466" y="2735901"/>
              <a:ext cx="61510" cy="48670"/>
            </a:xfrm>
            <a:custGeom>
              <a:avLst/>
              <a:gdLst/>
              <a:ahLst/>
              <a:cxnLst/>
              <a:rect l="l" t="t" r="r" b="b"/>
              <a:pathLst>
                <a:path w="594" h="470" extrusionOk="0">
                  <a:moveTo>
                    <a:pt x="429" y="1"/>
                  </a:moveTo>
                  <a:cubicBezTo>
                    <a:pt x="402" y="1"/>
                    <a:pt x="373" y="10"/>
                    <a:pt x="346" y="31"/>
                  </a:cubicBezTo>
                  <a:cubicBezTo>
                    <a:pt x="255" y="100"/>
                    <a:pt x="164" y="191"/>
                    <a:pt x="73" y="282"/>
                  </a:cubicBezTo>
                  <a:cubicBezTo>
                    <a:pt x="0" y="354"/>
                    <a:pt x="85" y="469"/>
                    <a:pt x="169" y="469"/>
                  </a:cubicBezTo>
                  <a:cubicBezTo>
                    <a:pt x="191" y="469"/>
                    <a:pt x="213" y="461"/>
                    <a:pt x="232" y="442"/>
                  </a:cubicBezTo>
                  <a:cubicBezTo>
                    <a:pt x="324" y="351"/>
                    <a:pt x="415" y="259"/>
                    <a:pt x="506" y="168"/>
                  </a:cubicBezTo>
                  <a:cubicBezTo>
                    <a:pt x="594" y="98"/>
                    <a:pt x="520" y="1"/>
                    <a:pt x="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2813347" y="2826924"/>
              <a:ext cx="41317" cy="60785"/>
            </a:xfrm>
            <a:custGeom>
              <a:avLst/>
              <a:gdLst/>
              <a:ahLst/>
              <a:cxnLst/>
              <a:rect l="l" t="t" r="r" b="b"/>
              <a:pathLst>
                <a:path w="399" h="587" extrusionOk="0">
                  <a:moveTo>
                    <a:pt x="132" y="0"/>
                  </a:moveTo>
                  <a:cubicBezTo>
                    <a:pt x="66" y="0"/>
                    <a:pt x="0" y="50"/>
                    <a:pt x="28" y="134"/>
                  </a:cubicBezTo>
                  <a:cubicBezTo>
                    <a:pt x="74" y="248"/>
                    <a:pt x="119" y="385"/>
                    <a:pt x="165" y="522"/>
                  </a:cubicBezTo>
                  <a:cubicBezTo>
                    <a:pt x="183" y="566"/>
                    <a:pt x="225" y="586"/>
                    <a:pt x="267" y="586"/>
                  </a:cubicBezTo>
                  <a:cubicBezTo>
                    <a:pt x="333" y="586"/>
                    <a:pt x="398" y="537"/>
                    <a:pt x="370" y="453"/>
                  </a:cubicBezTo>
                  <a:cubicBezTo>
                    <a:pt x="325" y="339"/>
                    <a:pt x="279" y="202"/>
                    <a:pt x="233" y="65"/>
                  </a:cubicBezTo>
                  <a:cubicBezTo>
                    <a:pt x="216" y="21"/>
                    <a:pt x="17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2945998" y="2880151"/>
              <a:ext cx="73212" cy="67723"/>
            </a:xfrm>
            <a:custGeom>
              <a:avLst/>
              <a:gdLst/>
              <a:ahLst/>
              <a:cxnLst/>
              <a:rect l="l" t="t" r="r" b="b"/>
              <a:pathLst>
                <a:path w="707" h="654" extrusionOk="0">
                  <a:moveTo>
                    <a:pt x="551" y="1"/>
                  </a:moveTo>
                  <a:cubicBezTo>
                    <a:pt x="527" y="1"/>
                    <a:pt x="503" y="9"/>
                    <a:pt x="482" y="30"/>
                  </a:cubicBezTo>
                  <a:cubicBezTo>
                    <a:pt x="322" y="167"/>
                    <a:pt x="185" y="327"/>
                    <a:pt x="71" y="464"/>
                  </a:cubicBezTo>
                  <a:cubicBezTo>
                    <a:pt x="1" y="552"/>
                    <a:pt x="66" y="654"/>
                    <a:pt x="141" y="654"/>
                  </a:cubicBezTo>
                  <a:cubicBezTo>
                    <a:pt x="164" y="654"/>
                    <a:pt x="187" y="645"/>
                    <a:pt x="208" y="624"/>
                  </a:cubicBezTo>
                  <a:cubicBezTo>
                    <a:pt x="345" y="464"/>
                    <a:pt x="482" y="327"/>
                    <a:pt x="619" y="190"/>
                  </a:cubicBezTo>
                  <a:cubicBezTo>
                    <a:pt x="707" y="102"/>
                    <a:pt x="632" y="1"/>
                    <a:pt x="5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3069123" y="2926957"/>
              <a:ext cx="26095" cy="56850"/>
            </a:xfrm>
            <a:custGeom>
              <a:avLst/>
              <a:gdLst/>
              <a:ahLst/>
              <a:cxnLst/>
              <a:rect l="l" t="t" r="r" b="b"/>
              <a:pathLst>
                <a:path w="252" h="549" extrusionOk="0">
                  <a:moveTo>
                    <a:pt x="115" y="1"/>
                  </a:moveTo>
                  <a:cubicBezTo>
                    <a:pt x="57" y="1"/>
                    <a:pt x="0" y="35"/>
                    <a:pt x="0" y="103"/>
                  </a:cubicBezTo>
                  <a:cubicBezTo>
                    <a:pt x="23" y="217"/>
                    <a:pt x="23" y="332"/>
                    <a:pt x="46" y="446"/>
                  </a:cubicBezTo>
                  <a:cubicBezTo>
                    <a:pt x="46" y="514"/>
                    <a:pt x="97" y="548"/>
                    <a:pt x="149" y="548"/>
                  </a:cubicBezTo>
                  <a:cubicBezTo>
                    <a:pt x="200" y="548"/>
                    <a:pt x="251" y="514"/>
                    <a:pt x="251" y="446"/>
                  </a:cubicBezTo>
                  <a:cubicBezTo>
                    <a:pt x="229" y="332"/>
                    <a:pt x="229" y="217"/>
                    <a:pt x="229" y="103"/>
                  </a:cubicBezTo>
                  <a:cubicBezTo>
                    <a:pt x="229" y="35"/>
                    <a:pt x="172"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6"/>
            <p:cNvSpPr/>
            <p:nvPr/>
          </p:nvSpPr>
          <p:spPr>
            <a:xfrm>
              <a:off x="2664954" y="2462312"/>
              <a:ext cx="290775" cy="283941"/>
            </a:xfrm>
            <a:custGeom>
              <a:avLst/>
              <a:gdLst/>
              <a:ahLst/>
              <a:cxnLst/>
              <a:rect l="l" t="t" r="r" b="b"/>
              <a:pathLst>
                <a:path w="2808" h="2742" extrusionOk="0">
                  <a:moveTo>
                    <a:pt x="195" y="1"/>
                  </a:moveTo>
                  <a:cubicBezTo>
                    <a:pt x="182" y="1"/>
                    <a:pt x="171" y="1"/>
                    <a:pt x="160" y="2"/>
                  </a:cubicBezTo>
                  <a:cubicBezTo>
                    <a:pt x="0" y="48"/>
                    <a:pt x="69" y="208"/>
                    <a:pt x="114" y="231"/>
                  </a:cubicBezTo>
                  <a:cubicBezTo>
                    <a:pt x="183" y="276"/>
                    <a:pt x="548" y="413"/>
                    <a:pt x="548" y="413"/>
                  </a:cubicBezTo>
                  <a:cubicBezTo>
                    <a:pt x="548" y="413"/>
                    <a:pt x="662" y="482"/>
                    <a:pt x="594" y="505"/>
                  </a:cubicBezTo>
                  <a:cubicBezTo>
                    <a:pt x="525" y="527"/>
                    <a:pt x="457" y="550"/>
                    <a:pt x="457" y="550"/>
                  </a:cubicBezTo>
                  <a:cubicBezTo>
                    <a:pt x="457" y="550"/>
                    <a:pt x="411" y="664"/>
                    <a:pt x="388" y="687"/>
                  </a:cubicBezTo>
                  <a:cubicBezTo>
                    <a:pt x="343" y="710"/>
                    <a:pt x="320" y="756"/>
                    <a:pt x="320" y="801"/>
                  </a:cubicBezTo>
                  <a:cubicBezTo>
                    <a:pt x="320" y="847"/>
                    <a:pt x="320" y="893"/>
                    <a:pt x="274" y="938"/>
                  </a:cubicBezTo>
                  <a:cubicBezTo>
                    <a:pt x="206" y="984"/>
                    <a:pt x="206" y="1144"/>
                    <a:pt x="206" y="1144"/>
                  </a:cubicBezTo>
                  <a:cubicBezTo>
                    <a:pt x="206" y="1144"/>
                    <a:pt x="160" y="1212"/>
                    <a:pt x="183" y="1326"/>
                  </a:cubicBezTo>
                  <a:cubicBezTo>
                    <a:pt x="206" y="1440"/>
                    <a:pt x="320" y="1646"/>
                    <a:pt x="457" y="1692"/>
                  </a:cubicBezTo>
                  <a:cubicBezTo>
                    <a:pt x="525" y="1714"/>
                    <a:pt x="588" y="1720"/>
                    <a:pt x="634" y="1720"/>
                  </a:cubicBezTo>
                  <a:cubicBezTo>
                    <a:pt x="679" y="1720"/>
                    <a:pt x="708" y="1714"/>
                    <a:pt x="708" y="1714"/>
                  </a:cubicBezTo>
                  <a:lnTo>
                    <a:pt x="799" y="1600"/>
                  </a:lnTo>
                  <a:lnTo>
                    <a:pt x="890" y="1714"/>
                  </a:lnTo>
                  <a:lnTo>
                    <a:pt x="1781" y="2513"/>
                  </a:lnTo>
                  <a:lnTo>
                    <a:pt x="2077" y="2742"/>
                  </a:lnTo>
                  <a:lnTo>
                    <a:pt x="2808" y="1783"/>
                  </a:lnTo>
                  <a:cubicBezTo>
                    <a:pt x="2808" y="1783"/>
                    <a:pt x="2260" y="1600"/>
                    <a:pt x="1986" y="1281"/>
                  </a:cubicBezTo>
                  <a:cubicBezTo>
                    <a:pt x="1712" y="961"/>
                    <a:pt x="1575" y="482"/>
                    <a:pt x="1530" y="436"/>
                  </a:cubicBezTo>
                  <a:cubicBezTo>
                    <a:pt x="1484" y="390"/>
                    <a:pt x="1233" y="276"/>
                    <a:pt x="1027" y="231"/>
                  </a:cubicBezTo>
                  <a:cubicBezTo>
                    <a:pt x="834" y="166"/>
                    <a:pt x="397" y="1"/>
                    <a:pt x="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6"/>
            <p:cNvSpPr/>
            <p:nvPr/>
          </p:nvSpPr>
          <p:spPr>
            <a:xfrm>
              <a:off x="2671996" y="2448332"/>
              <a:ext cx="283734" cy="297921"/>
            </a:xfrm>
            <a:custGeom>
              <a:avLst/>
              <a:gdLst/>
              <a:ahLst/>
              <a:cxnLst/>
              <a:rect l="l" t="t" r="r" b="b"/>
              <a:pathLst>
                <a:path w="2740" h="2877" fill="none" extrusionOk="0">
                  <a:moveTo>
                    <a:pt x="663" y="617"/>
                  </a:moveTo>
                  <a:cubicBezTo>
                    <a:pt x="663" y="617"/>
                    <a:pt x="1" y="457"/>
                    <a:pt x="1" y="252"/>
                  </a:cubicBezTo>
                  <a:cubicBezTo>
                    <a:pt x="1" y="1"/>
                    <a:pt x="685" y="297"/>
                    <a:pt x="1119" y="389"/>
                  </a:cubicBezTo>
                  <a:cubicBezTo>
                    <a:pt x="1530" y="503"/>
                    <a:pt x="1484" y="662"/>
                    <a:pt x="1758" y="1187"/>
                  </a:cubicBezTo>
                  <a:cubicBezTo>
                    <a:pt x="2055" y="1712"/>
                    <a:pt x="2740" y="1918"/>
                    <a:pt x="2740" y="1918"/>
                  </a:cubicBezTo>
                  <a:lnTo>
                    <a:pt x="2009" y="2877"/>
                  </a:lnTo>
                  <a:cubicBezTo>
                    <a:pt x="2009" y="2877"/>
                    <a:pt x="1074" y="2146"/>
                    <a:pt x="891" y="1918"/>
                  </a:cubicBezTo>
                  <a:cubicBezTo>
                    <a:pt x="708" y="1690"/>
                    <a:pt x="457" y="1484"/>
                    <a:pt x="343" y="1530"/>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2681523" y="2561827"/>
              <a:ext cx="61510" cy="85120"/>
            </a:xfrm>
            <a:custGeom>
              <a:avLst/>
              <a:gdLst/>
              <a:ahLst/>
              <a:cxnLst/>
              <a:rect l="l" t="t" r="r" b="b"/>
              <a:pathLst>
                <a:path w="594" h="822" fill="none" extrusionOk="0">
                  <a:moveTo>
                    <a:pt x="593" y="616"/>
                  </a:moveTo>
                  <a:cubicBezTo>
                    <a:pt x="593" y="616"/>
                    <a:pt x="593" y="822"/>
                    <a:pt x="434" y="753"/>
                  </a:cubicBezTo>
                  <a:cubicBezTo>
                    <a:pt x="274" y="708"/>
                    <a:pt x="0" y="594"/>
                    <a:pt x="0" y="320"/>
                  </a:cubicBezTo>
                  <a:cubicBezTo>
                    <a:pt x="0" y="0"/>
                    <a:pt x="411" y="183"/>
                    <a:pt x="411" y="183"/>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2683801" y="2545259"/>
              <a:ext cx="56850" cy="33137"/>
            </a:xfrm>
            <a:custGeom>
              <a:avLst/>
              <a:gdLst/>
              <a:ahLst/>
              <a:cxnLst/>
              <a:rect l="l" t="t" r="r" b="b"/>
              <a:pathLst>
                <a:path w="549" h="320" fill="none" extrusionOk="0">
                  <a:moveTo>
                    <a:pt x="549" y="46"/>
                  </a:moveTo>
                  <a:cubicBezTo>
                    <a:pt x="549" y="46"/>
                    <a:pt x="1" y="0"/>
                    <a:pt x="47" y="320"/>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2697988" y="2523926"/>
              <a:ext cx="56850" cy="30859"/>
            </a:xfrm>
            <a:custGeom>
              <a:avLst/>
              <a:gdLst/>
              <a:ahLst/>
              <a:cxnLst/>
              <a:rect l="l" t="t" r="r" b="b"/>
              <a:pathLst>
                <a:path w="549" h="298" fill="none" extrusionOk="0">
                  <a:moveTo>
                    <a:pt x="549" y="92"/>
                  </a:moveTo>
                  <a:cubicBezTo>
                    <a:pt x="549" y="92"/>
                    <a:pt x="161" y="1"/>
                    <a:pt x="69" y="69"/>
                  </a:cubicBezTo>
                  <a:cubicBezTo>
                    <a:pt x="1" y="161"/>
                    <a:pt x="24" y="298"/>
                    <a:pt x="24" y="298"/>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2709793" y="2500316"/>
              <a:ext cx="66377" cy="28477"/>
            </a:xfrm>
            <a:custGeom>
              <a:avLst/>
              <a:gdLst/>
              <a:ahLst/>
              <a:cxnLst/>
              <a:rect l="l" t="t" r="r" b="b"/>
              <a:pathLst>
                <a:path w="641" h="275" fill="none" extrusionOk="0">
                  <a:moveTo>
                    <a:pt x="1" y="275"/>
                  </a:moveTo>
                  <a:cubicBezTo>
                    <a:pt x="1" y="275"/>
                    <a:pt x="47" y="1"/>
                    <a:pt x="640" y="160"/>
                  </a:cubicBez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2842238" y="2228488"/>
              <a:ext cx="706746" cy="771880"/>
            </a:xfrm>
            <a:custGeom>
              <a:avLst/>
              <a:gdLst/>
              <a:ahLst/>
              <a:cxnLst/>
              <a:rect l="l" t="t" r="r" b="b"/>
              <a:pathLst>
                <a:path w="6825" h="7454" extrusionOk="0">
                  <a:moveTo>
                    <a:pt x="1872" y="1"/>
                  </a:moveTo>
                  <a:lnTo>
                    <a:pt x="2853" y="2694"/>
                  </a:lnTo>
                  <a:cubicBezTo>
                    <a:pt x="2853" y="2694"/>
                    <a:pt x="3355" y="3879"/>
                    <a:pt x="3447" y="4359"/>
                  </a:cubicBezTo>
                  <a:lnTo>
                    <a:pt x="3447" y="4359"/>
                  </a:lnTo>
                  <a:lnTo>
                    <a:pt x="1119" y="3539"/>
                  </a:lnTo>
                  <a:lnTo>
                    <a:pt x="0" y="5136"/>
                  </a:lnTo>
                  <a:cubicBezTo>
                    <a:pt x="0" y="5136"/>
                    <a:pt x="1938" y="7454"/>
                    <a:pt x="4054" y="7454"/>
                  </a:cubicBezTo>
                  <a:cubicBezTo>
                    <a:pt x="4140" y="7454"/>
                    <a:pt x="4227" y="7450"/>
                    <a:pt x="4314" y="7442"/>
                  </a:cubicBezTo>
                  <a:cubicBezTo>
                    <a:pt x="5501" y="7328"/>
                    <a:pt x="6825" y="5707"/>
                    <a:pt x="5296" y="3014"/>
                  </a:cubicBezTo>
                  <a:cubicBezTo>
                    <a:pt x="3789" y="298"/>
                    <a:pt x="1872" y="1"/>
                    <a:pt x="1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2842238" y="2594861"/>
              <a:ext cx="191469" cy="234132"/>
            </a:xfrm>
            <a:custGeom>
              <a:avLst/>
              <a:gdLst/>
              <a:ahLst/>
              <a:cxnLst/>
              <a:rect l="l" t="t" r="r" b="b"/>
              <a:pathLst>
                <a:path w="1849" h="2261" extrusionOk="0">
                  <a:moveTo>
                    <a:pt x="1119" y="1"/>
                  </a:moveTo>
                  <a:lnTo>
                    <a:pt x="0" y="1598"/>
                  </a:lnTo>
                  <a:cubicBezTo>
                    <a:pt x="0" y="1598"/>
                    <a:pt x="251" y="1895"/>
                    <a:pt x="639" y="2260"/>
                  </a:cubicBezTo>
                  <a:lnTo>
                    <a:pt x="1849" y="252"/>
                  </a:lnTo>
                  <a:lnTo>
                    <a:pt x="1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2842238" y="2594861"/>
              <a:ext cx="191469" cy="234132"/>
            </a:xfrm>
            <a:custGeom>
              <a:avLst/>
              <a:gdLst/>
              <a:ahLst/>
              <a:cxnLst/>
              <a:rect l="l" t="t" r="r" b="b"/>
              <a:pathLst>
                <a:path w="1849" h="2261" fill="none" extrusionOk="0">
                  <a:moveTo>
                    <a:pt x="0" y="1598"/>
                  </a:moveTo>
                  <a:cubicBezTo>
                    <a:pt x="0" y="1598"/>
                    <a:pt x="251" y="1895"/>
                    <a:pt x="639" y="2260"/>
                  </a:cubicBezTo>
                  <a:lnTo>
                    <a:pt x="1849" y="252"/>
                  </a:lnTo>
                  <a:lnTo>
                    <a:pt x="1119" y="1"/>
                  </a:lnTo>
                  <a:close/>
                </a:path>
              </a:pathLst>
            </a:custGeom>
            <a:noFill/>
            <a:ln w="9525" cap="flat"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2858703" y="2736729"/>
              <a:ext cx="73419" cy="54469"/>
            </a:xfrm>
            <a:custGeom>
              <a:avLst/>
              <a:gdLst/>
              <a:ahLst/>
              <a:cxnLst/>
              <a:rect l="l" t="t" r="r" b="b"/>
              <a:pathLst>
                <a:path w="709" h="526" fill="none" extrusionOk="0">
                  <a:moveTo>
                    <a:pt x="1" y="0"/>
                  </a:moveTo>
                  <a:lnTo>
                    <a:pt x="709" y="525"/>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2880035" y="2708355"/>
              <a:ext cx="75697" cy="42664"/>
            </a:xfrm>
            <a:custGeom>
              <a:avLst/>
              <a:gdLst/>
              <a:ahLst/>
              <a:cxnLst/>
              <a:rect l="l" t="t" r="r" b="b"/>
              <a:pathLst>
                <a:path w="731" h="412" fill="none" extrusionOk="0">
                  <a:moveTo>
                    <a:pt x="0" y="0"/>
                  </a:moveTo>
                  <a:lnTo>
                    <a:pt x="731" y="41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2901263" y="2675218"/>
              <a:ext cx="75800" cy="40282"/>
            </a:xfrm>
            <a:custGeom>
              <a:avLst/>
              <a:gdLst/>
              <a:ahLst/>
              <a:cxnLst/>
              <a:rect l="l" t="t" r="r" b="b"/>
              <a:pathLst>
                <a:path w="732" h="389" fill="none" extrusionOk="0">
                  <a:moveTo>
                    <a:pt x="1" y="1"/>
                  </a:moveTo>
                  <a:lnTo>
                    <a:pt x="731" y="389"/>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2922595" y="2644566"/>
              <a:ext cx="75697" cy="35519"/>
            </a:xfrm>
            <a:custGeom>
              <a:avLst/>
              <a:gdLst/>
              <a:ahLst/>
              <a:cxnLst/>
              <a:rect l="l" t="t" r="r" b="b"/>
              <a:pathLst>
                <a:path w="731" h="343" fill="none" extrusionOk="0">
                  <a:moveTo>
                    <a:pt x="0" y="0"/>
                  </a:moveTo>
                  <a:lnTo>
                    <a:pt x="731" y="342"/>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2941442" y="2616193"/>
              <a:ext cx="75800" cy="30755"/>
            </a:xfrm>
            <a:custGeom>
              <a:avLst/>
              <a:gdLst/>
              <a:ahLst/>
              <a:cxnLst/>
              <a:rect l="l" t="t" r="r" b="b"/>
              <a:pathLst>
                <a:path w="732" h="297" fill="none" extrusionOk="0">
                  <a:moveTo>
                    <a:pt x="1" y="0"/>
                  </a:moveTo>
                  <a:lnTo>
                    <a:pt x="731" y="297"/>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2842238" y="2228488"/>
              <a:ext cx="706746" cy="791970"/>
            </a:xfrm>
            <a:custGeom>
              <a:avLst/>
              <a:gdLst/>
              <a:ahLst/>
              <a:cxnLst/>
              <a:rect l="l" t="t" r="r" b="b"/>
              <a:pathLst>
                <a:path w="6825" h="7648" fill="none" extrusionOk="0">
                  <a:moveTo>
                    <a:pt x="1872" y="1"/>
                  </a:moveTo>
                  <a:cubicBezTo>
                    <a:pt x="1872" y="1"/>
                    <a:pt x="3789" y="297"/>
                    <a:pt x="5296" y="3014"/>
                  </a:cubicBezTo>
                  <a:cubicBezTo>
                    <a:pt x="6825" y="5707"/>
                    <a:pt x="5501" y="7328"/>
                    <a:pt x="4314" y="7442"/>
                  </a:cubicBezTo>
                  <a:cubicBezTo>
                    <a:pt x="2100" y="7647"/>
                    <a:pt x="0" y="5136"/>
                    <a:pt x="0" y="5136"/>
                  </a:cubicBezTo>
                  <a:lnTo>
                    <a:pt x="1119" y="3539"/>
                  </a:lnTo>
                  <a:lnTo>
                    <a:pt x="3903" y="4520"/>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3137676" y="2507461"/>
              <a:ext cx="61510" cy="172622"/>
            </a:xfrm>
            <a:custGeom>
              <a:avLst/>
              <a:gdLst/>
              <a:ahLst/>
              <a:cxnLst/>
              <a:rect l="l" t="t" r="r" b="b"/>
              <a:pathLst>
                <a:path w="594" h="1667" fill="none" extrusionOk="0">
                  <a:moveTo>
                    <a:pt x="0" y="0"/>
                  </a:moveTo>
                  <a:cubicBezTo>
                    <a:pt x="0" y="0"/>
                    <a:pt x="502" y="1187"/>
                    <a:pt x="594" y="1666"/>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2970126" y="2784882"/>
              <a:ext cx="67930" cy="72590"/>
            </a:xfrm>
            <a:custGeom>
              <a:avLst/>
              <a:gdLst/>
              <a:ahLst/>
              <a:cxnLst/>
              <a:rect l="l" t="t" r="r" b="b"/>
              <a:pathLst>
                <a:path w="656" h="701" extrusionOk="0">
                  <a:moveTo>
                    <a:pt x="157" y="0"/>
                  </a:moveTo>
                  <a:cubicBezTo>
                    <a:pt x="76" y="0"/>
                    <a:pt x="1" y="70"/>
                    <a:pt x="66" y="151"/>
                  </a:cubicBezTo>
                  <a:cubicBezTo>
                    <a:pt x="180" y="334"/>
                    <a:pt x="294" y="494"/>
                    <a:pt x="409" y="654"/>
                  </a:cubicBezTo>
                  <a:cubicBezTo>
                    <a:pt x="435" y="687"/>
                    <a:pt x="470" y="701"/>
                    <a:pt x="503" y="701"/>
                  </a:cubicBezTo>
                  <a:cubicBezTo>
                    <a:pt x="583" y="701"/>
                    <a:pt x="656" y="620"/>
                    <a:pt x="591" y="540"/>
                  </a:cubicBezTo>
                  <a:cubicBezTo>
                    <a:pt x="477" y="380"/>
                    <a:pt x="363" y="220"/>
                    <a:pt x="249" y="37"/>
                  </a:cubicBezTo>
                  <a:cubicBezTo>
                    <a:pt x="223" y="11"/>
                    <a:pt x="189" y="0"/>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3026563" y="2701210"/>
              <a:ext cx="59128" cy="23921"/>
            </a:xfrm>
            <a:custGeom>
              <a:avLst/>
              <a:gdLst/>
              <a:ahLst/>
              <a:cxnLst/>
              <a:rect l="l" t="t" r="r" b="b"/>
              <a:pathLst>
                <a:path w="571" h="231" extrusionOk="0">
                  <a:moveTo>
                    <a:pt x="137" y="1"/>
                  </a:moveTo>
                  <a:cubicBezTo>
                    <a:pt x="1" y="1"/>
                    <a:pt x="1" y="206"/>
                    <a:pt x="137" y="229"/>
                  </a:cubicBezTo>
                  <a:lnTo>
                    <a:pt x="434" y="229"/>
                  </a:lnTo>
                  <a:cubicBezTo>
                    <a:pt x="441" y="230"/>
                    <a:pt x="447" y="231"/>
                    <a:pt x="453" y="231"/>
                  </a:cubicBezTo>
                  <a:cubicBezTo>
                    <a:pt x="571" y="231"/>
                    <a:pt x="565" y="24"/>
                    <a:pt x="434" y="24"/>
                  </a:cubicBezTo>
                  <a:cubicBezTo>
                    <a:pt x="343" y="24"/>
                    <a:pt x="252" y="24"/>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3080721" y="2787160"/>
              <a:ext cx="67723" cy="37797"/>
            </a:xfrm>
            <a:custGeom>
              <a:avLst/>
              <a:gdLst/>
              <a:ahLst/>
              <a:cxnLst/>
              <a:rect l="l" t="t" r="r" b="b"/>
              <a:pathLst>
                <a:path w="654" h="365" extrusionOk="0">
                  <a:moveTo>
                    <a:pt x="156" y="0"/>
                  </a:moveTo>
                  <a:cubicBezTo>
                    <a:pt x="65" y="0"/>
                    <a:pt x="1" y="140"/>
                    <a:pt x="117" y="198"/>
                  </a:cubicBezTo>
                  <a:cubicBezTo>
                    <a:pt x="231" y="244"/>
                    <a:pt x="368" y="312"/>
                    <a:pt x="482" y="358"/>
                  </a:cubicBezTo>
                  <a:cubicBezTo>
                    <a:pt x="495" y="362"/>
                    <a:pt x="508" y="364"/>
                    <a:pt x="520" y="364"/>
                  </a:cubicBezTo>
                  <a:cubicBezTo>
                    <a:pt x="626" y="364"/>
                    <a:pt x="653" y="193"/>
                    <a:pt x="550" y="152"/>
                  </a:cubicBezTo>
                  <a:cubicBezTo>
                    <a:pt x="436" y="107"/>
                    <a:pt x="322" y="61"/>
                    <a:pt x="208" y="15"/>
                  </a:cubicBezTo>
                  <a:cubicBezTo>
                    <a:pt x="190" y="5"/>
                    <a:pt x="173"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3116240" y="2897237"/>
              <a:ext cx="68862" cy="52501"/>
            </a:xfrm>
            <a:custGeom>
              <a:avLst/>
              <a:gdLst/>
              <a:ahLst/>
              <a:cxnLst/>
              <a:rect l="l" t="t" r="r" b="b"/>
              <a:pathLst>
                <a:path w="665" h="507" extrusionOk="0">
                  <a:moveTo>
                    <a:pt x="123" y="0"/>
                  </a:moveTo>
                  <a:cubicBezTo>
                    <a:pt x="43" y="0"/>
                    <a:pt x="1" y="134"/>
                    <a:pt x="93" y="208"/>
                  </a:cubicBezTo>
                  <a:cubicBezTo>
                    <a:pt x="207" y="299"/>
                    <a:pt x="344" y="390"/>
                    <a:pt x="481" y="482"/>
                  </a:cubicBezTo>
                  <a:cubicBezTo>
                    <a:pt x="499" y="499"/>
                    <a:pt x="517" y="507"/>
                    <a:pt x="534" y="507"/>
                  </a:cubicBezTo>
                  <a:cubicBezTo>
                    <a:pt x="608" y="507"/>
                    <a:pt x="665" y="373"/>
                    <a:pt x="573" y="299"/>
                  </a:cubicBezTo>
                  <a:cubicBezTo>
                    <a:pt x="458" y="208"/>
                    <a:pt x="321" y="116"/>
                    <a:pt x="184" y="25"/>
                  </a:cubicBezTo>
                  <a:cubicBezTo>
                    <a:pt x="163" y="8"/>
                    <a:pt x="142"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3203846" y="2731966"/>
              <a:ext cx="71037" cy="26095"/>
            </a:xfrm>
            <a:custGeom>
              <a:avLst/>
              <a:gdLst/>
              <a:ahLst/>
              <a:cxnLst/>
              <a:rect l="l" t="t" r="r" b="b"/>
              <a:pathLst>
                <a:path w="686" h="252" extrusionOk="0">
                  <a:moveTo>
                    <a:pt x="548" y="1"/>
                  </a:moveTo>
                  <a:cubicBezTo>
                    <a:pt x="411" y="23"/>
                    <a:pt x="274" y="23"/>
                    <a:pt x="137" y="23"/>
                  </a:cubicBezTo>
                  <a:cubicBezTo>
                    <a:pt x="0" y="46"/>
                    <a:pt x="0" y="252"/>
                    <a:pt x="137" y="252"/>
                  </a:cubicBezTo>
                  <a:cubicBezTo>
                    <a:pt x="274" y="229"/>
                    <a:pt x="411" y="229"/>
                    <a:pt x="548" y="229"/>
                  </a:cubicBezTo>
                  <a:cubicBezTo>
                    <a:pt x="685" y="206"/>
                    <a:pt x="685"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3230977" y="2837694"/>
              <a:ext cx="71658" cy="36347"/>
            </a:xfrm>
            <a:custGeom>
              <a:avLst/>
              <a:gdLst/>
              <a:ahLst/>
              <a:cxnLst/>
              <a:rect l="l" t="t" r="r" b="b"/>
              <a:pathLst>
                <a:path w="692" h="351" extrusionOk="0">
                  <a:moveTo>
                    <a:pt x="134" y="0"/>
                  </a:moveTo>
                  <a:cubicBezTo>
                    <a:pt x="28" y="0"/>
                    <a:pt x="1" y="171"/>
                    <a:pt x="104" y="212"/>
                  </a:cubicBezTo>
                  <a:lnTo>
                    <a:pt x="514" y="349"/>
                  </a:lnTo>
                  <a:cubicBezTo>
                    <a:pt x="522" y="350"/>
                    <a:pt x="529" y="351"/>
                    <a:pt x="535" y="351"/>
                  </a:cubicBezTo>
                  <a:cubicBezTo>
                    <a:pt x="656" y="351"/>
                    <a:pt x="691" y="165"/>
                    <a:pt x="583" y="144"/>
                  </a:cubicBezTo>
                  <a:cubicBezTo>
                    <a:pt x="446" y="98"/>
                    <a:pt x="309" y="52"/>
                    <a:pt x="172" y="7"/>
                  </a:cubicBezTo>
                  <a:cubicBezTo>
                    <a:pt x="159" y="2"/>
                    <a:pt x="14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3283686" y="2924990"/>
              <a:ext cx="67620" cy="35519"/>
            </a:xfrm>
            <a:custGeom>
              <a:avLst/>
              <a:gdLst/>
              <a:ahLst/>
              <a:cxnLst/>
              <a:rect l="l" t="t" r="r" b="b"/>
              <a:pathLst>
                <a:path w="653" h="343" extrusionOk="0">
                  <a:moveTo>
                    <a:pt x="460" y="1"/>
                  </a:moveTo>
                  <a:cubicBezTo>
                    <a:pt x="446" y="1"/>
                    <a:pt x="431" y="3"/>
                    <a:pt x="416" y="8"/>
                  </a:cubicBezTo>
                  <a:cubicBezTo>
                    <a:pt x="325" y="54"/>
                    <a:pt x="211" y="100"/>
                    <a:pt x="97" y="145"/>
                  </a:cubicBezTo>
                  <a:cubicBezTo>
                    <a:pt x="0" y="203"/>
                    <a:pt x="67" y="343"/>
                    <a:pt x="159" y="343"/>
                  </a:cubicBezTo>
                  <a:cubicBezTo>
                    <a:pt x="176" y="343"/>
                    <a:pt x="193" y="338"/>
                    <a:pt x="211" y="328"/>
                  </a:cubicBezTo>
                  <a:cubicBezTo>
                    <a:pt x="325" y="282"/>
                    <a:pt x="416" y="236"/>
                    <a:pt x="530" y="191"/>
                  </a:cubicBezTo>
                  <a:cubicBezTo>
                    <a:pt x="652" y="150"/>
                    <a:pt x="575"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3378438" y="2806938"/>
              <a:ext cx="47841" cy="51880"/>
            </a:xfrm>
            <a:custGeom>
              <a:avLst/>
              <a:gdLst/>
              <a:ahLst/>
              <a:cxnLst/>
              <a:rect l="l" t="t" r="r" b="b"/>
              <a:pathLst>
                <a:path w="462" h="501" extrusionOk="0">
                  <a:moveTo>
                    <a:pt x="320" y="1"/>
                  </a:moveTo>
                  <a:cubicBezTo>
                    <a:pt x="287" y="1"/>
                    <a:pt x="253" y="16"/>
                    <a:pt x="232" y="53"/>
                  </a:cubicBezTo>
                  <a:cubicBezTo>
                    <a:pt x="186" y="167"/>
                    <a:pt x="118" y="258"/>
                    <a:pt x="49" y="349"/>
                  </a:cubicBezTo>
                  <a:cubicBezTo>
                    <a:pt x="0" y="431"/>
                    <a:pt x="79" y="501"/>
                    <a:pt x="154" y="501"/>
                  </a:cubicBezTo>
                  <a:cubicBezTo>
                    <a:pt x="183" y="501"/>
                    <a:pt x="212" y="490"/>
                    <a:pt x="232" y="463"/>
                  </a:cubicBezTo>
                  <a:cubicBezTo>
                    <a:pt x="300" y="349"/>
                    <a:pt x="369" y="258"/>
                    <a:pt x="414" y="167"/>
                  </a:cubicBezTo>
                  <a:cubicBezTo>
                    <a:pt x="461" y="73"/>
                    <a:pt x="391" y="1"/>
                    <a:pt x="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3309678" y="2743771"/>
              <a:ext cx="58093" cy="46599"/>
            </a:xfrm>
            <a:custGeom>
              <a:avLst/>
              <a:gdLst/>
              <a:ahLst/>
              <a:cxnLst/>
              <a:rect l="l" t="t" r="r" b="b"/>
              <a:pathLst>
                <a:path w="561" h="450" extrusionOk="0">
                  <a:moveTo>
                    <a:pt x="428" y="1"/>
                  </a:moveTo>
                  <a:cubicBezTo>
                    <a:pt x="410" y="1"/>
                    <a:pt x="391" y="7"/>
                    <a:pt x="371" y="24"/>
                  </a:cubicBezTo>
                  <a:cubicBezTo>
                    <a:pt x="279" y="92"/>
                    <a:pt x="188" y="160"/>
                    <a:pt x="97" y="229"/>
                  </a:cubicBezTo>
                  <a:cubicBezTo>
                    <a:pt x="0" y="306"/>
                    <a:pt x="67" y="449"/>
                    <a:pt x="146" y="449"/>
                  </a:cubicBezTo>
                  <a:cubicBezTo>
                    <a:pt x="160" y="449"/>
                    <a:pt x="174" y="445"/>
                    <a:pt x="188" y="434"/>
                  </a:cubicBezTo>
                  <a:cubicBezTo>
                    <a:pt x="279" y="343"/>
                    <a:pt x="371" y="275"/>
                    <a:pt x="485" y="206"/>
                  </a:cubicBezTo>
                  <a:cubicBezTo>
                    <a:pt x="560" y="150"/>
                    <a:pt x="511" y="1"/>
                    <a:pt x="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3285239" y="2626548"/>
              <a:ext cx="32205" cy="66481"/>
            </a:xfrm>
            <a:custGeom>
              <a:avLst/>
              <a:gdLst/>
              <a:ahLst/>
              <a:cxnLst/>
              <a:rect l="l" t="t" r="r" b="b"/>
              <a:pathLst>
                <a:path w="311" h="642" extrusionOk="0">
                  <a:moveTo>
                    <a:pt x="124" y="0"/>
                  </a:moveTo>
                  <a:cubicBezTo>
                    <a:pt x="64" y="0"/>
                    <a:pt x="0" y="49"/>
                    <a:pt x="13" y="128"/>
                  </a:cubicBezTo>
                  <a:cubicBezTo>
                    <a:pt x="59" y="265"/>
                    <a:pt x="82" y="402"/>
                    <a:pt x="82" y="539"/>
                  </a:cubicBezTo>
                  <a:cubicBezTo>
                    <a:pt x="93" y="608"/>
                    <a:pt x="150" y="642"/>
                    <a:pt x="204" y="642"/>
                  </a:cubicBezTo>
                  <a:cubicBezTo>
                    <a:pt x="259" y="642"/>
                    <a:pt x="310" y="608"/>
                    <a:pt x="310" y="539"/>
                  </a:cubicBezTo>
                  <a:cubicBezTo>
                    <a:pt x="287" y="379"/>
                    <a:pt x="264" y="242"/>
                    <a:pt x="219" y="83"/>
                  </a:cubicBezTo>
                  <a:cubicBezTo>
                    <a:pt x="209" y="25"/>
                    <a:pt x="168" y="0"/>
                    <a:pt x="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3390036" y="2648605"/>
              <a:ext cx="37590" cy="62856"/>
            </a:xfrm>
            <a:custGeom>
              <a:avLst/>
              <a:gdLst/>
              <a:ahLst/>
              <a:cxnLst/>
              <a:rect l="l" t="t" r="r" b="b"/>
              <a:pathLst>
                <a:path w="363" h="607" extrusionOk="0">
                  <a:moveTo>
                    <a:pt x="135" y="0"/>
                  </a:moveTo>
                  <a:cubicBezTo>
                    <a:pt x="68" y="0"/>
                    <a:pt x="0" y="59"/>
                    <a:pt x="28" y="144"/>
                  </a:cubicBezTo>
                  <a:cubicBezTo>
                    <a:pt x="74" y="258"/>
                    <a:pt x="97" y="395"/>
                    <a:pt x="143" y="532"/>
                  </a:cubicBezTo>
                  <a:cubicBezTo>
                    <a:pt x="151" y="584"/>
                    <a:pt x="187" y="606"/>
                    <a:pt x="226" y="606"/>
                  </a:cubicBezTo>
                  <a:cubicBezTo>
                    <a:pt x="289" y="606"/>
                    <a:pt x="362" y="548"/>
                    <a:pt x="348" y="463"/>
                  </a:cubicBezTo>
                  <a:cubicBezTo>
                    <a:pt x="302" y="349"/>
                    <a:pt x="280" y="212"/>
                    <a:pt x="234" y="75"/>
                  </a:cubicBezTo>
                  <a:cubicBezTo>
                    <a:pt x="216" y="23"/>
                    <a:pt x="176"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3200015" y="2536146"/>
              <a:ext cx="35208" cy="76008"/>
            </a:xfrm>
            <a:custGeom>
              <a:avLst/>
              <a:gdLst/>
              <a:ahLst/>
              <a:cxnLst/>
              <a:rect l="l" t="t" r="r" b="b"/>
              <a:pathLst>
                <a:path w="340" h="734" extrusionOk="0">
                  <a:moveTo>
                    <a:pt x="208" y="1"/>
                  </a:moveTo>
                  <a:cubicBezTo>
                    <a:pt x="166" y="1"/>
                    <a:pt x="124" y="21"/>
                    <a:pt x="106" y="66"/>
                  </a:cubicBezTo>
                  <a:cubicBezTo>
                    <a:pt x="83" y="248"/>
                    <a:pt x="60" y="431"/>
                    <a:pt x="15" y="591"/>
                  </a:cubicBezTo>
                  <a:cubicBezTo>
                    <a:pt x="0" y="675"/>
                    <a:pt x="74" y="734"/>
                    <a:pt x="137" y="734"/>
                  </a:cubicBezTo>
                  <a:cubicBezTo>
                    <a:pt x="176" y="734"/>
                    <a:pt x="211" y="711"/>
                    <a:pt x="220" y="659"/>
                  </a:cubicBezTo>
                  <a:cubicBezTo>
                    <a:pt x="266" y="476"/>
                    <a:pt x="288" y="317"/>
                    <a:pt x="311" y="134"/>
                  </a:cubicBezTo>
                  <a:cubicBezTo>
                    <a:pt x="339" y="50"/>
                    <a:pt x="274" y="1"/>
                    <a:pt x="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3302326" y="2500938"/>
              <a:ext cx="48980" cy="74558"/>
            </a:xfrm>
            <a:custGeom>
              <a:avLst/>
              <a:gdLst/>
              <a:ahLst/>
              <a:cxnLst/>
              <a:rect l="l" t="t" r="r" b="b"/>
              <a:pathLst>
                <a:path w="473" h="720" extrusionOk="0">
                  <a:moveTo>
                    <a:pt x="138" y="1"/>
                  </a:moveTo>
                  <a:cubicBezTo>
                    <a:pt x="73" y="1"/>
                    <a:pt x="0" y="78"/>
                    <a:pt x="31" y="154"/>
                  </a:cubicBezTo>
                  <a:cubicBezTo>
                    <a:pt x="99" y="337"/>
                    <a:pt x="191" y="497"/>
                    <a:pt x="259" y="657"/>
                  </a:cubicBezTo>
                  <a:cubicBezTo>
                    <a:pt x="274" y="701"/>
                    <a:pt x="303" y="719"/>
                    <a:pt x="335" y="719"/>
                  </a:cubicBezTo>
                  <a:cubicBezTo>
                    <a:pt x="400" y="719"/>
                    <a:pt x="473" y="642"/>
                    <a:pt x="442" y="565"/>
                  </a:cubicBezTo>
                  <a:cubicBezTo>
                    <a:pt x="373" y="383"/>
                    <a:pt x="282" y="223"/>
                    <a:pt x="214" y="63"/>
                  </a:cubicBezTo>
                  <a:cubicBezTo>
                    <a:pt x="199" y="19"/>
                    <a:pt x="169" y="1"/>
                    <a:pt x="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3224143" y="2433938"/>
              <a:ext cx="48463" cy="65859"/>
            </a:xfrm>
            <a:custGeom>
              <a:avLst/>
              <a:gdLst/>
              <a:ahLst/>
              <a:cxnLst/>
              <a:rect l="l" t="t" r="r" b="b"/>
              <a:pathLst>
                <a:path w="468" h="636" extrusionOk="0">
                  <a:moveTo>
                    <a:pt x="149" y="1"/>
                  </a:moveTo>
                  <a:cubicBezTo>
                    <a:pt x="82" y="1"/>
                    <a:pt x="0" y="82"/>
                    <a:pt x="33" y="162"/>
                  </a:cubicBezTo>
                  <a:lnTo>
                    <a:pt x="238" y="573"/>
                  </a:lnTo>
                  <a:cubicBezTo>
                    <a:pt x="260" y="617"/>
                    <a:pt x="293" y="635"/>
                    <a:pt x="327" y="635"/>
                  </a:cubicBezTo>
                  <a:cubicBezTo>
                    <a:pt x="398" y="635"/>
                    <a:pt x="467" y="552"/>
                    <a:pt x="421" y="459"/>
                  </a:cubicBezTo>
                  <a:cubicBezTo>
                    <a:pt x="352" y="322"/>
                    <a:pt x="284" y="185"/>
                    <a:pt x="215" y="48"/>
                  </a:cubicBezTo>
                  <a:cubicBezTo>
                    <a:pt x="202" y="15"/>
                    <a:pt x="177" y="1"/>
                    <a:pt x="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3138608" y="2394899"/>
              <a:ext cx="31273" cy="57886"/>
            </a:xfrm>
            <a:custGeom>
              <a:avLst/>
              <a:gdLst/>
              <a:ahLst/>
              <a:cxnLst/>
              <a:rect l="l" t="t" r="r" b="b"/>
              <a:pathLst>
                <a:path w="302" h="559" extrusionOk="0">
                  <a:moveTo>
                    <a:pt x="177" y="0"/>
                  </a:moveTo>
                  <a:cubicBezTo>
                    <a:pt x="134" y="0"/>
                    <a:pt x="92" y="25"/>
                    <a:pt x="83" y="83"/>
                  </a:cubicBezTo>
                  <a:cubicBezTo>
                    <a:pt x="60" y="197"/>
                    <a:pt x="37" y="311"/>
                    <a:pt x="14" y="425"/>
                  </a:cubicBezTo>
                  <a:cubicBezTo>
                    <a:pt x="0" y="509"/>
                    <a:pt x="71" y="558"/>
                    <a:pt x="134" y="558"/>
                  </a:cubicBezTo>
                  <a:cubicBezTo>
                    <a:pt x="174" y="558"/>
                    <a:pt x="211" y="538"/>
                    <a:pt x="220" y="494"/>
                  </a:cubicBezTo>
                  <a:cubicBezTo>
                    <a:pt x="242" y="357"/>
                    <a:pt x="265" y="243"/>
                    <a:pt x="288" y="128"/>
                  </a:cubicBezTo>
                  <a:cubicBezTo>
                    <a:pt x="301" y="49"/>
                    <a:pt x="237" y="0"/>
                    <a:pt x="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901263" y="2181785"/>
              <a:ext cx="231750" cy="168376"/>
            </a:xfrm>
            <a:custGeom>
              <a:avLst/>
              <a:gdLst/>
              <a:ahLst/>
              <a:cxnLst/>
              <a:rect l="l" t="t" r="r" b="b"/>
              <a:pathLst>
                <a:path w="2238" h="1626" extrusionOk="0">
                  <a:moveTo>
                    <a:pt x="1199" y="1"/>
                  </a:moveTo>
                  <a:cubicBezTo>
                    <a:pt x="1165" y="1"/>
                    <a:pt x="1131" y="7"/>
                    <a:pt x="1096" y="18"/>
                  </a:cubicBezTo>
                  <a:cubicBezTo>
                    <a:pt x="914" y="41"/>
                    <a:pt x="708" y="109"/>
                    <a:pt x="526" y="269"/>
                  </a:cubicBezTo>
                  <a:cubicBezTo>
                    <a:pt x="138" y="566"/>
                    <a:pt x="1" y="1000"/>
                    <a:pt x="229" y="1251"/>
                  </a:cubicBezTo>
                  <a:cubicBezTo>
                    <a:pt x="320" y="1353"/>
                    <a:pt x="417" y="1399"/>
                    <a:pt x="531" y="1399"/>
                  </a:cubicBezTo>
                  <a:cubicBezTo>
                    <a:pt x="646" y="1399"/>
                    <a:pt x="777" y="1353"/>
                    <a:pt x="937" y="1273"/>
                  </a:cubicBezTo>
                  <a:cubicBezTo>
                    <a:pt x="1175" y="1540"/>
                    <a:pt x="1396" y="1625"/>
                    <a:pt x="1589" y="1625"/>
                  </a:cubicBezTo>
                  <a:cubicBezTo>
                    <a:pt x="1711" y="1625"/>
                    <a:pt x="1821" y="1591"/>
                    <a:pt x="1918" y="1547"/>
                  </a:cubicBezTo>
                  <a:cubicBezTo>
                    <a:pt x="2192" y="1365"/>
                    <a:pt x="2238" y="863"/>
                    <a:pt x="1987" y="452"/>
                  </a:cubicBezTo>
                  <a:cubicBezTo>
                    <a:pt x="1850" y="269"/>
                    <a:pt x="1667" y="155"/>
                    <a:pt x="1484" y="87"/>
                  </a:cubicBezTo>
                  <a:cubicBezTo>
                    <a:pt x="1439" y="41"/>
                    <a:pt x="1370" y="18"/>
                    <a:pt x="1302" y="18"/>
                  </a:cubicBezTo>
                  <a:cubicBezTo>
                    <a:pt x="1268" y="7"/>
                    <a:pt x="1233" y="1"/>
                    <a:pt x="1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901263" y="2181268"/>
              <a:ext cx="231750" cy="177385"/>
            </a:xfrm>
            <a:custGeom>
              <a:avLst/>
              <a:gdLst/>
              <a:ahLst/>
              <a:cxnLst/>
              <a:rect l="l" t="t" r="r" b="b"/>
              <a:pathLst>
                <a:path w="2238" h="1713" fill="none" extrusionOk="0">
                  <a:moveTo>
                    <a:pt x="1987" y="457"/>
                  </a:moveTo>
                  <a:cubicBezTo>
                    <a:pt x="1850" y="274"/>
                    <a:pt x="1667" y="160"/>
                    <a:pt x="1484" y="92"/>
                  </a:cubicBezTo>
                  <a:cubicBezTo>
                    <a:pt x="1439" y="46"/>
                    <a:pt x="1370" y="23"/>
                    <a:pt x="1302" y="23"/>
                  </a:cubicBezTo>
                  <a:cubicBezTo>
                    <a:pt x="1233" y="0"/>
                    <a:pt x="1165" y="0"/>
                    <a:pt x="1096" y="23"/>
                  </a:cubicBezTo>
                  <a:cubicBezTo>
                    <a:pt x="914" y="46"/>
                    <a:pt x="708" y="114"/>
                    <a:pt x="526" y="274"/>
                  </a:cubicBezTo>
                  <a:cubicBezTo>
                    <a:pt x="138" y="571"/>
                    <a:pt x="1" y="1005"/>
                    <a:pt x="229" y="1256"/>
                  </a:cubicBezTo>
                  <a:cubicBezTo>
                    <a:pt x="412" y="1461"/>
                    <a:pt x="617" y="1438"/>
                    <a:pt x="937" y="1278"/>
                  </a:cubicBezTo>
                  <a:cubicBezTo>
                    <a:pt x="1325" y="1712"/>
                    <a:pt x="1667" y="1667"/>
                    <a:pt x="1918" y="1552"/>
                  </a:cubicBezTo>
                  <a:cubicBezTo>
                    <a:pt x="2192" y="1370"/>
                    <a:pt x="2238" y="868"/>
                    <a:pt x="1987" y="45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832711" y="1880962"/>
              <a:ext cx="326294" cy="397331"/>
            </a:xfrm>
            <a:custGeom>
              <a:avLst/>
              <a:gdLst/>
              <a:ahLst/>
              <a:cxnLst/>
              <a:rect l="l" t="t" r="r" b="b"/>
              <a:pathLst>
                <a:path w="3151" h="3837" extrusionOk="0">
                  <a:moveTo>
                    <a:pt x="1475" y="1"/>
                  </a:moveTo>
                  <a:cubicBezTo>
                    <a:pt x="1463" y="1"/>
                    <a:pt x="1451" y="1"/>
                    <a:pt x="1439" y="1"/>
                  </a:cubicBezTo>
                  <a:lnTo>
                    <a:pt x="777" y="24"/>
                  </a:lnTo>
                  <a:cubicBezTo>
                    <a:pt x="343" y="47"/>
                    <a:pt x="1" y="458"/>
                    <a:pt x="1" y="960"/>
                  </a:cubicBezTo>
                  <a:lnTo>
                    <a:pt x="46" y="2010"/>
                  </a:lnTo>
                  <a:cubicBezTo>
                    <a:pt x="69" y="2512"/>
                    <a:pt x="435" y="2900"/>
                    <a:pt x="891" y="2900"/>
                  </a:cubicBezTo>
                  <a:lnTo>
                    <a:pt x="1256" y="2877"/>
                  </a:lnTo>
                  <a:lnTo>
                    <a:pt x="1279" y="3425"/>
                  </a:lnTo>
                  <a:cubicBezTo>
                    <a:pt x="1302" y="3653"/>
                    <a:pt x="1484" y="3836"/>
                    <a:pt x="1713" y="3836"/>
                  </a:cubicBezTo>
                  <a:lnTo>
                    <a:pt x="1987" y="3836"/>
                  </a:lnTo>
                  <a:cubicBezTo>
                    <a:pt x="2215" y="3813"/>
                    <a:pt x="2398" y="3631"/>
                    <a:pt x="2375" y="3402"/>
                  </a:cubicBezTo>
                  <a:lnTo>
                    <a:pt x="2352" y="2763"/>
                  </a:lnTo>
                  <a:lnTo>
                    <a:pt x="2352" y="2740"/>
                  </a:lnTo>
                  <a:lnTo>
                    <a:pt x="2329" y="2101"/>
                  </a:lnTo>
                  <a:cubicBezTo>
                    <a:pt x="2329" y="2101"/>
                    <a:pt x="2329" y="2079"/>
                    <a:pt x="2329" y="2079"/>
                  </a:cubicBezTo>
                  <a:cubicBezTo>
                    <a:pt x="2420" y="2124"/>
                    <a:pt x="2534" y="2147"/>
                    <a:pt x="2649" y="2147"/>
                  </a:cubicBezTo>
                  <a:cubicBezTo>
                    <a:pt x="2922" y="2147"/>
                    <a:pt x="3151" y="1896"/>
                    <a:pt x="3151" y="1599"/>
                  </a:cubicBezTo>
                  <a:cubicBezTo>
                    <a:pt x="3151" y="1325"/>
                    <a:pt x="2900" y="1097"/>
                    <a:pt x="2603" y="1097"/>
                  </a:cubicBezTo>
                  <a:cubicBezTo>
                    <a:pt x="2489" y="1097"/>
                    <a:pt x="2375" y="1143"/>
                    <a:pt x="2306" y="1211"/>
                  </a:cubicBezTo>
                  <a:lnTo>
                    <a:pt x="2283" y="892"/>
                  </a:lnTo>
                  <a:cubicBezTo>
                    <a:pt x="2261" y="403"/>
                    <a:pt x="1915" y="1"/>
                    <a:pt x="14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832711" y="1878684"/>
              <a:ext cx="326294" cy="399609"/>
            </a:xfrm>
            <a:custGeom>
              <a:avLst/>
              <a:gdLst/>
              <a:ahLst/>
              <a:cxnLst/>
              <a:rect l="l" t="t" r="r" b="b"/>
              <a:pathLst>
                <a:path w="3151" h="3859" fill="none" extrusionOk="0">
                  <a:moveTo>
                    <a:pt x="2603" y="1119"/>
                  </a:moveTo>
                  <a:cubicBezTo>
                    <a:pt x="2489" y="1119"/>
                    <a:pt x="2375" y="1165"/>
                    <a:pt x="2306" y="1233"/>
                  </a:cubicBezTo>
                  <a:lnTo>
                    <a:pt x="2283" y="914"/>
                  </a:lnTo>
                  <a:cubicBezTo>
                    <a:pt x="2261" y="411"/>
                    <a:pt x="1895" y="1"/>
                    <a:pt x="1439" y="23"/>
                  </a:cubicBezTo>
                  <a:lnTo>
                    <a:pt x="777" y="46"/>
                  </a:lnTo>
                  <a:cubicBezTo>
                    <a:pt x="343" y="69"/>
                    <a:pt x="1" y="480"/>
                    <a:pt x="1" y="982"/>
                  </a:cubicBezTo>
                  <a:lnTo>
                    <a:pt x="46" y="2032"/>
                  </a:lnTo>
                  <a:cubicBezTo>
                    <a:pt x="69" y="2534"/>
                    <a:pt x="435" y="2922"/>
                    <a:pt x="891" y="2922"/>
                  </a:cubicBezTo>
                  <a:lnTo>
                    <a:pt x="1256" y="2899"/>
                  </a:lnTo>
                  <a:lnTo>
                    <a:pt x="1279" y="3447"/>
                  </a:lnTo>
                  <a:cubicBezTo>
                    <a:pt x="1302" y="3675"/>
                    <a:pt x="1484" y="3858"/>
                    <a:pt x="1713" y="3858"/>
                  </a:cubicBezTo>
                  <a:lnTo>
                    <a:pt x="1987" y="3858"/>
                  </a:lnTo>
                  <a:cubicBezTo>
                    <a:pt x="2215" y="3835"/>
                    <a:pt x="2398" y="3653"/>
                    <a:pt x="2375" y="3424"/>
                  </a:cubicBezTo>
                  <a:lnTo>
                    <a:pt x="2352" y="2785"/>
                  </a:lnTo>
                  <a:lnTo>
                    <a:pt x="2352" y="2762"/>
                  </a:lnTo>
                  <a:lnTo>
                    <a:pt x="2329" y="2123"/>
                  </a:lnTo>
                  <a:cubicBezTo>
                    <a:pt x="2329" y="2123"/>
                    <a:pt x="2329" y="2101"/>
                    <a:pt x="2329" y="2101"/>
                  </a:cubicBezTo>
                  <a:cubicBezTo>
                    <a:pt x="2420" y="2146"/>
                    <a:pt x="2534" y="2169"/>
                    <a:pt x="2649" y="2169"/>
                  </a:cubicBezTo>
                  <a:cubicBezTo>
                    <a:pt x="2922" y="2169"/>
                    <a:pt x="3151" y="1918"/>
                    <a:pt x="3151" y="1621"/>
                  </a:cubicBezTo>
                  <a:cubicBezTo>
                    <a:pt x="3151" y="1347"/>
                    <a:pt x="2900" y="1119"/>
                    <a:pt x="2603" y="1119"/>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3071505" y="2020552"/>
              <a:ext cx="37900" cy="37900"/>
            </a:xfrm>
            <a:custGeom>
              <a:avLst/>
              <a:gdLst/>
              <a:ahLst/>
              <a:cxnLst/>
              <a:rect l="l" t="t" r="r" b="b"/>
              <a:pathLst>
                <a:path w="366" h="366" fill="none" extrusionOk="0">
                  <a:moveTo>
                    <a:pt x="23" y="365"/>
                  </a:moveTo>
                  <a:cubicBezTo>
                    <a:pt x="23" y="365"/>
                    <a:pt x="0" y="0"/>
                    <a:pt x="365" y="23"/>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2941442" y="1996839"/>
              <a:ext cx="30859" cy="30859"/>
            </a:xfrm>
            <a:custGeom>
              <a:avLst/>
              <a:gdLst/>
              <a:ahLst/>
              <a:cxnLst/>
              <a:rect l="l" t="t" r="r" b="b"/>
              <a:pathLst>
                <a:path w="298" h="298" extrusionOk="0">
                  <a:moveTo>
                    <a:pt x="138" y="1"/>
                  </a:moveTo>
                  <a:cubicBezTo>
                    <a:pt x="69" y="1"/>
                    <a:pt x="1" y="69"/>
                    <a:pt x="1" y="161"/>
                  </a:cubicBezTo>
                  <a:cubicBezTo>
                    <a:pt x="1" y="229"/>
                    <a:pt x="69" y="298"/>
                    <a:pt x="161" y="298"/>
                  </a:cubicBezTo>
                  <a:cubicBezTo>
                    <a:pt x="252" y="298"/>
                    <a:pt x="298" y="229"/>
                    <a:pt x="298" y="138"/>
                  </a:cubicBezTo>
                  <a:cubicBezTo>
                    <a:pt x="298" y="69"/>
                    <a:pt x="22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844516" y="1999220"/>
              <a:ext cx="26199" cy="28477"/>
            </a:xfrm>
            <a:custGeom>
              <a:avLst/>
              <a:gdLst/>
              <a:ahLst/>
              <a:cxnLst/>
              <a:rect l="l" t="t" r="r" b="b"/>
              <a:pathLst>
                <a:path w="253" h="275" extrusionOk="0">
                  <a:moveTo>
                    <a:pt x="115" y="1"/>
                  </a:moveTo>
                  <a:cubicBezTo>
                    <a:pt x="47" y="1"/>
                    <a:pt x="1" y="69"/>
                    <a:pt x="1" y="138"/>
                  </a:cubicBezTo>
                  <a:cubicBezTo>
                    <a:pt x="1" y="206"/>
                    <a:pt x="69" y="275"/>
                    <a:pt x="138" y="275"/>
                  </a:cubicBezTo>
                  <a:cubicBezTo>
                    <a:pt x="206" y="252"/>
                    <a:pt x="252" y="206"/>
                    <a:pt x="252" y="138"/>
                  </a:cubicBezTo>
                  <a:cubicBezTo>
                    <a:pt x="252" y="69"/>
                    <a:pt x="184"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2949209" y="1972814"/>
              <a:ext cx="36658" cy="17604"/>
            </a:xfrm>
            <a:custGeom>
              <a:avLst/>
              <a:gdLst/>
              <a:ahLst/>
              <a:cxnLst/>
              <a:rect l="l" t="t" r="r" b="b"/>
              <a:pathLst>
                <a:path w="354" h="170" extrusionOk="0">
                  <a:moveTo>
                    <a:pt x="45" y="0"/>
                  </a:moveTo>
                  <a:cubicBezTo>
                    <a:pt x="12" y="0"/>
                    <a:pt x="1" y="53"/>
                    <a:pt x="40" y="73"/>
                  </a:cubicBezTo>
                  <a:cubicBezTo>
                    <a:pt x="131" y="96"/>
                    <a:pt x="200" y="119"/>
                    <a:pt x="268" y="164"/>
                  </a:cubicBezTo>
                  <a:cubicBezTo>
                    <a:pt x="275" y="168"/>
                    <a:pt x="281" y="169"/>
                    <a:pt x="287" y="169"/>
                  </a:cubicBezTo>
                  <a:cubicBezTo>
                    <a:pt x="325" y="169"/>
                    <a:pt x="353" y="116"/>
                    <a:pt x="314" y="96"/>
                  </a:cubicBezTo>
                  <a:cubicBezTo>
                    <a:pt x="223" y="50"/>
                    <a:pt x="154" y="27"/>
                    <a:pt x="63" y="5"/>
                  </a:cubicBezTo>
                  <a:cubicBezTo>
                    <a:pt x="56" y="1"/>
                    <a:pt x="50"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2837474" y="1982652"/>
              <a:ext cx="37900" cy="9630"/>
            </a:xfrm>
            <a:custGeom>
              <a:avLst/>
              <a:gdLst/>
              <a:ahLst/>
              <a:cxnLst/>
              <a:rect l="l" t="t" r="r" b="b"/>
              <a:pathLst>
                <a:path w="366" h="93" extrusionOk="0">
                  <a:moveTo>
                    <a:pt x="320" y="1"/>
                  </a:moveTo>
                  <a:cubicBezTo>
                    <a:pt x="229" y="1"/>
                    <a:pt x="137" y="1"/>
                    <a:pt x="46" y="24"/>
                  </a:cubicBezTo>
                  <a:cubicBezTo>
                    <a:pt x="0" y="24"/>
                    <a:pt x="23" y="92"/>
                    <a:pt x="69" y="92"/>
                  </a:cubicBezTo>
                  <a:cubicBezTo>
                    <a:pt x="160" y="69"/>
                    <a:pt x="229" y="69"/>
                    <a:pt x="320" y="69"/>
                  </a:cubicBezTo>
                  <a:cubicBezTo>
                    <a:pt x="366" y="69"/>
                    <a:pt x="366"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2880035" y="1994353"/>
              <a:ext cx="30859" cy="54676"/>
            </a:xfrm>
            <a:custGeom>
              <a:avLst/>
              <a:gdLst/>
              <a:ahLst/>
              <a:cxnLst/>
              <a:rect l="l" t="t" r="r" b="b"/>
              <a:pathLst>
                <a:path w="298" h="528" extrusionOk="0">
                  <a:moveTo>
                    <a:pt x="46" y="413"/>
                  </a:moveTo>
                  <a:cubicBezTo>
                    <a:pt x="52" y="413"/>
                    <a:pt x="56" y="414"/>
                    <a:pt x="60" y="417"/>
                  </a:cubicBezTo>
                  <a:lnTo>
                    <a:pt x="60" y="417"/>
                  </a:lnTo>
                  <a:cubicBezTo>
                    <a:pt x="55" y="416"/>
                    <a:pt x="51" y="414"/>
                    <a:pt x="46" y="413"/>
                  </a:cubicBezTo>
                  <a:close/>
                  <a:moveTo>
                    <a:pt x="221" y="0"/>
                  </a:moveTo>
                  <a:cubicBezTo>
                    <a:pt x="207" y="0"/>
                    <a:pt x="192" y="7"/>
                    <a:pt x="183" y="25"/>
                  </a:cubicBezTo>
                  <a:cubicBezTo>
                    <a:pt x="160" y="162"/>
                    <a:pt x="92" y="299"/>
                    <a:pt x="23" y="413"/>
                  </a:cubicBezTo>
                  <a:cubicBezTo>
                    <a:pt x="0" y="436"/>
                    <a:pt x="23" y="459"/>
                    <a:pt x="46" y="481"/>
                  </a:cubicBezTo>
                  <a:cubicBezTo>
                    <a:pt x="114" y="504"/>
                    <a:pt x="160" y="504"/>
                    <a:pt x="229" y="527"/>
                  </a:cubicBezTo>
                  <a:cubicBezTo>
                    <a:pt x="274" y="527"/>
                    <a:pt x="297" y="459"/>
                    <a:pt x="251" y="459"/>
                  </a:cubicBezTo>
                  <a:cubicBezTo>
                    <a:pt x="198" y="441"/>
                    <a:pt x="144" y="437"/>
                    <a:pt x="90" y="425"/>
                  </a:cubicBezTo>
                  <a:lnTo>
                    <a:pt x="90" y="425"/>
                  </a:lnTo>
                  <a:cubicBezTo>
                    <a:pt x="168" y="299"/>
                    <a:pt x="210" y="173"/>
                    <a:pt x="251" y="48"/>
                  </a:cubicBezTo>
                  <a:cubicBezTo>
                    <a:pt x="266" y="20"/>
                    <a:pt x="245"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2809101" y="1800605"/>
              <a:ext cx="345244" cy="217667"/>
            </a:xfrm>
            <a:custGeom>
              <a:avLst/>
              <a:gdLst/>
              <a:ahLst/>
              <a:cxnLst/>
              <a:rect l="l" t="t" r="r" b="b"/>
              <a:pathLst>
                <a:path w="3334" h="2102" extrusionOk="0">
                  <a:moveTo>
                    <a:pt x="1761" y="1"/>
                  </a:moveTo>
                  <a:cubicBezTo>
                    <a:pt x="1422" y="1"/>
                    <a:pt x="1069" y="115"/>
                    <a:pt x="731" y="344"/>
                  </a:cubicBezTo>
                  <a:cubicBezTo>
                    <a:pt x="1" y="800"/>
                    <a:pt x="46" y="1508"/>
                    <a:pt x="92" y="1622"/>
                  </a:cubicBezTo>
                  <a:cubicBezTo>
                    <a:pt x="115" y="1668"/>
                    <a:pt x="160" y="1713"/>
                    <a:pt x="229" y="1736"/>
                  </a:cubicBezTo>
                  <a:cubicBezTo>
                    <a:pt x="297" y="1736"/>
                    <a:pt x="411" y="1736"/>
                    <a:pt x="617" y="1668"/>
                  </a:cubicBezTo>
                  <a:cubicBezTo>
                    <a:pt x="1187" y="1531"/>
                    <a:pt x="1553" y="1006"/>
                    <a:pt x="1553" y="1006"/>
                  </a:cubicBezTo>
                  <a:lnTo>
                    <a:pt x="1553" y="1006"/>
                  </a:lnTo>
                  <a:cubicBezTo>
                    <a:pt x="1553" y="1006"/>
                    <a:pt x="1507" y="1097"/>
                    <a:pt x="1712" y="1531"/>
                  </a:cubicBezTo>
                  <a:cubicBezTo>
                    <a:pt x="1872" y="1827"/>
                    <a:pt x="2260" y="2010"/>
                    <a:pt x="2443" y="2101"/>
                  </a:cubicBezTo>
                  <a:cubicBezTo>
                    <a:pt x="2511" y="2010"/>
                    <a:pt x="2648" y="1896"/>
                    <a:pt x="2831" y="1873"/>
                  </a:cubicBezTo>
                  <a:cubicBezTo>
                    <a:pt x="2945" y="1873"/>
                    <a:pt x="3105" y="1942"/>
                    <a:pt x="3196" y="2010"/>
                  </a:cubicBezTo>
                  <a:cubicBezTo>
                    <a:pt x="3333" y="1713"/>
                    <a:pt x="3287" y="914"/>
                    <a:pt x="2785" y="412"/>
                  </a:cubicBezTo>
                  <a:cubicBezTo>
                    <a:pt x="2487" y="138"/>
                    <a:pt x="2133" y="1"/>
                    <a:pt x="1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2877653" y="2090244"/>
              <a:ext cx="56850" cy="31480"/>
            </a:xfrm>
            <a:custGeom>
              <a:avLst/>
              <a:gdLst/>
              <a:ahLst/>
              <a:cxnLst/>
              <a:rect l="l" t="t" r="r" b="b"/>
              <a:pathLst>
                <a:path w="549" h="304" extrusionOk="0">
                  <a:moveTo>
                    <a:pt x="514" y="0"/>
                  </a:moveTo>
                  <a:cubicBezTo>
                    <a:pt x="497" y="0"/>
                    <a:pt x="480" y="12"/>
                    <a:pt x="480" y="35"/>
                  </a:cubicBezTo>
                  <a:cubicBezTo>
                    <a:pt x="468" y="160"/>
                    <a:pt x="377" y="223"/>
                    <a:pt x="283" y="223"/>
                  </a:cubicBezTo>
                  <a:cubicBezTo>
                    <a:pt x="189" y="223"/>
                    <a:pt x="92" y="160"/>
                    <a:pt x="69" y="35"/>
                  </a:cubicBezTo>
                  <a:cubicBezTo>
                    <a:pt x="69" y="17"/>
                    <a:pt x="59" y="10"/>
                    <a:pt x="47" y="10"/>
                  </a:cubicBezTo>
                  <a:cubicBezTo>
                    <a:pt x="27" y="10"/>
                    <a:pt x="1" y="29"/>
                    <a:pt x="1" y="58"/>
                  </a:cubicBezTo>
                  <a:cubicBezTo>
                    <a:pt x="23" y="223"/>
                    <a:pt x="146" y="303"/>
                    <a:pt x="270" y="303"/>
                  </a:cubicBezTo>
                  <a:cubicBezTo>
                    <a:pt x="403" y="303"/>
                    <a:pt x="537" y="212"/>
                    <a:pt x="548" y="35"/>
                  </a:cubicBezTo>
                  <a:cubicBezTo>
                    <a:pt x="548" y="12"/>
                    <a:pt x="53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2104730" y="3646654"/>
              <a:ext cx="165580" cy="219946"/>
            </a:xfrm>
            <a:custGeom>
              <a:avLst/>
              <a:gdLst/>
              <a:ahLst/>
              <a:cxnLst/>
              <a:rect l="l" t="t" r="r" b="b"/>
              <a:pathLst>
                <a:path w="1599" h="2124" extrusionOk="0">
                  <a:moveTo>
                    <a:pt x="1" y="1"/>
                  </a:moveTo>
                  <a:lnTo>
                    <a:pt x="69" y="1941"/>
                  </a:lnTo>
                  <a:lnTo>
                    <a:pt x="1553" y="2124"/>
                  </a:lnTo>
                  <a:lnTo>
                    <a:pt x="1598" y="24"/>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2104730" y="3646654"/>
              <a:ext cx="165580" cy="219946"/>
            </a:xfrm>
            <a:custGeom>
              <a:avLst/>
              <a:gdLst/>
              <a:ahLst/>
              <a:cxnLst/>
              <a:rect l="l" t="t" r="r" b="b"/>
              <a:pathLst>
                <a:path w="1599" h="2124" fill="none" extrusionOk="0">
                  <a:moveTo>
                    <a:pt x="1" y="1"/>
                  </a:moveTo>
                  <a:lnTo>
                    <a:pt x="69" y="1941"/>
                  </a:lnTo>
                  <a:lnTo>
                    <a:pt x="1553" y="2124"/>
                  </a:lnTo>
                  <a:lnTo>
                    <a:pt x="1598" y="24"/>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2128341" y="3646654"/>
              <a:ext cx="12012" cy="205759"/>
            </a:xfrm>
            <a:custGeom>
              <a:avLst/>
              <a:gdLst/>
              <a:ahLst/>
              <a:cxnLst/>
              <a:rect l="l" t="t" r="r" b="b"/>
              <a:pathLst>
                <a:path w="116" h="1987" fill="none" extrusionOk="0">
                  <a:moveTo>
                    <a:pt x="1" y="1"/>
                  </a:moveTo>
                  <a:lnTo>
                    <a:pt x="115" y="1987"/>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2166241" y="3646654"/>
              <a:ext cx="11909" cy="205759"/>
            </a:xfrm>
            <a:custGeom>
              <a:avLst/>
              <a:gdLst/>
              <a:ahLst/>
              <a:cxnLst/>
              <a:rect l="l" t="t" r="r" b="b"/>
              <a:pathLst>
                <a:path w="115" h="1987" fill="none" extrusionOk="0">
                  <a:moveTo>
                    <a:pt x="0" y="1"/>
                  </a:moveTo>
                  <a:lnTo>
                    <a:pt x="114" y="1987"/>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2199275" y="3644376"/>
              <a:ext cx="4867" cy="210419"/>
            </a:xfrm>
            <a:custGeom>
              <a:avLst/>
              <a:gdLst/>
              <a:ahLst/>
              <a:cxnLst/>
              <a:rect l="l" t="t" r="r" b="b"/>
              <a:pathLst>
                <a:path w="47" h="2032" fill="none" extrusionOk="0">
                  <a:moveTo>
                    <a:pt x="1" y="0"/>
                  </a:moveTo>
                  <a:lnTo>
                    <a:pt x="46" y="2032"/>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2230030" y="3646654"/>
              <a:ext cx="4867" cy="210522"/>
            </a:xfrm>
            <a:custGeom>
              <a:avLst/>
              <a:gdLst/>
              <a:ahLst/>
              <a:cxnLst/>
              <a:rect l="l" t="t" r="r" b="b"/>
              <a:pathLst>
                <a:path w="47" h="2033" fill="none" extrusionOk="0">
                  <a:moveTo>
                    <a:pt x="0" y="1"/>
                  </a:moveTo>
                  <a:lnTo>
                    <a:pt x="46" y="2032"/>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1823479" y="3805091"/>
              <a:ext cx="494049" cy="302580"/>
            </a:xfrm>
            <a:custGeom>
              <a:avLst/>
              <a:gdLst/>
              <a:ahLst/>
              <a:cxnLst/>
              <a:rect l="l" t="t" r="r" b="b"/>
              <a:pathLst>
                <a:path w="4771" h="2922" extrusionOk="0">
                  <a:moveTo>
                    <a:pt x="4611" y="0"/>
                  </a:moveTo>
                  <a:lnTo>
                    <a:pt x="2374" y="206"/>
                  </a:lnTo>
                  <a:lnTo>
                    <a:pt x="2329" y="1301"/>
                  </a:lnTo>
                  <a:lnTo>
                    <a:pt x="0" y="2922"/>
                  </a:lnTo>
                  <a:lnTo>
                    <a:pt x="4771" y="2831"/>
                  </a:lnTo>
                  <a:lnTo>
                    <a:pt x="46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1823479" y="3805091"/>
              <a:ext cx="494049" cy="302580"/>
            </a:xfrm>
            <a:custGeom>
              <a:avLst/>
              <a:gdLst/>
              <a:ahLst/>
              <a:cxnLst/>
              <a:rect l="l" t="t" r="r" b="b"/>
              <a:pathLst>
                <a:path w="4771" h="2922" fill="none" extrusionOk="0">
                  <a:moveTo>
                    <a:pt x="0" y="2922"/>
                  </a:moveTo>
                  <a:lnTo>
                    <a:pt x="4771" y="2831"/>
                  </a:lnTo>
                  <a:lnTo>
                    <a:pt x="4611" y="0"/>
                  </a:lnTo>
                  <a:lnTo>
                    <a:pt x="2374" y="206"/>
                  </a:lnTo>
                  <a:lnTo>
                    <a:pt x="2329" y="1301"/>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1967626" y="3982375"/>
              <a:ext cx="30859" cy="66274"/>
            </a:xfrm>
            <a:custGeom>
              <a:avLst/>
              <a:gdLst/>
              <a:ahLst/>
              <a:cxnLst/>
              <a:rect l="l" t="t" r="r" b="b"/>
              <a:pathLst>
                <a:path w="298" h="640" fill="none" extrusionOk="0">
                  <a:moveTo>
                    <a:pt x="1" y="0"/>
                  </a:moveTo>
                  <a:lnTo>
                    <a:pt x="298" y="639"/>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2012568" y="3956383"/>
              <a:ext cx="30859" cy="66274"/>
            </a:xfrm>
            <a:custGeom>
              <a:avLst/>
              <a:gdLst/>
              <a:ahLst/>
              <a:cxnLst/>
              <a:rect l="l" t="t" r="r" b="b"/>
              <a:pathLst>
                <a:path w="298" h="640" fill="none" extrusionOk="0">
                  <a:moveTo>
                    <a:pt x="0" y="0"/>
                  </a:moveTo>
                  <a:lnTo>
                    <a:pt x="297" y="639"/>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1918024" y="3800328"/>
              <a:ext cx="127784" cy="144249"/>
            </a:xfrm>
            <a:custGeom>
              <a:avLst/>
              <a:gdLst/>
              <a:ahLst/>
              <a:cxnLst/>
              <a:rect l="l" t="t" r="r" b="b"/>
              <a:pathLst>
                <a:path w="1234" h="1393" fill="none" extrusionOk="0">
                  <a:moveTo>
                    <a:pt x="1233" y="1393"/>
                  </a:moveTo>
                  <a:cubicBezTo>
                    <a:pt x="1233" y="1393"/>
                    <a:pt x="0" y="914"/>
                    <a:pt x="183" y="571"/>
                  </a:cubicBezTo>
                  <a:cubicBezTo>
                    <a:pt x="503" y="1"/>
                    <a:pt x="1233" y="1393"/>
                    <a:pt x="1233" y="1393"/>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2014950" y="3823938"/>
              <a:ext cx="33137" cy="123020"/>
            </a:xfrm>
            <a:custGeom>
              <a:avLst/>
              <a:gdLst/>
              <a:ahLst/>
              <a:cxnLst/>
              <a:rect l="l" t="t" r="r" b="b"/>
              <a:pathLst>
                <a:path w="320" h="1188" fill="none" extrusionOk="0">
                  <a:moveTo>
                    <a:pt x="0" y="1"/>
                  </a:moveTo>
                  <a:lnTo>
                    <a:pt x="320" y="1188"/>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2118917" y="3890005"/>
              <a:ext cx="120639" cy="118568"/>
            </a:xfrm>
            <a:custGeom>
              <a:avLst/>
              <a:gdLst/>
              <a:ahLst/>
              <a:cxnLst/>
              <a:rect l="l" t="t" r="r" b="b"/>
              <a:pathLst>
                <a:path w="1165" h="1145" extrusionOk="0">
                  <a:moveTo>
                    <a:pt x="609" y="0"/>
                  </a:moveTo>
                  <a:cubicBezTo>
                    <a:pt x="596" y="0"/>
                    <a:pt x="584" y="1"/>
                    <a:pt x="571" y="2"/>
                  </a:cubicBezTo>
                  <a:cubicBezTo>
                    <a:pt x="252" y="2"/>
                    <a:pt x="1" y="276"/>
                    <a:pt x="1" y="595"/>
                  </a:cubicBezTo>
                  <a:cubicBezTo>
                    <a:pt x="22" y="901"/>
                    <a:pt x="254" y="1145"/>
                    <a:pt x="554" y="1145"/>
                  </a:cubicBezTo>
                  <a:cubicBezTo>
                    <a:pt x="567" y="1145"/>
                    <a:pt x="581" y="1144"/>
                    <a:pt x="594" y="1143"/>
                  </a:cubicBezTo>
                  <a:cubicBezTo>
                    <a:pt x="914" y="1143"/>
                    <a:pt x="1165" y="869"/>
                    <a:pt x="1165" y="550"/>
                  </a:cubicBezTo>
                  <a:cubicBezTo>
                    <a:pt x="1143" y="244"/>
                    <a:pt x="891" y="0"/>
                    <a:pt x="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1601254" y="3207069"/>
              <a:ext cx="248319" cy="271929"/>
            </a:xfrm>
            <a:custGeom>
              <a:avLst/>
              <a:gdLst/>
              <a:ahLst/>
              <a:cxnLst/>
              <a:rect l="l" t="t" r="r" b="b"/>
              <a:pathLst>
                <a:path w="2398" h="2626" extrusionOk="0">
                  <a:moveTo>
                    <a:pt x="1256" y="0"/>
                  </a:moveTo>
                  <a:lnTo>
                    <a:pt x="1" y="1484"/>
                  </a:lnTo>
                  <a:lnTo>
                    <a:pt x="982" y="2625"/>
                  </a:lnTo>
                  <a:lnTo>
                    <a:pt x="2398" y="1096"/>
                  </a:lnTo>
                  <a:lnTo>
                    <a:pt x="1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1601254" y="3207069"/>
              <a:ext cx="248319" cy="271929"/>
            </a:xfrm>
            <a:custGeom>
              <a:avLst/>
              <a:gdLst/>
              <a:ahLst/>
              <a:cxnLst/>
              <a:rect l="l" t="t" r="r" b="b"/>
              <a:pathLst>
                <a:path w="2398" h="2626" fill="none" extrusionOk="0">
                  <a:moveTo>
                    <a:pt x="1256" y="0"/>
                  </a:moveTo>
                  <a:lnTo>
                    <a:pt x="1" y="1484"/>
                  </a:lnTo>
                  <a:lnTo>
                    <a:pt x="982" y="2625"/>
                  </a:lnTo>
                  <a:lnTo>
                    <a:pt x="2398" y="1096"/>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1620204" y="3223638"/>
              <a:ext cx="127784" cy="160817"/>
            </a:xfrm>
            <a:custGeom>
              <a:avLst/>
              <a:gdLst/>
              <a:ahLst/>
              <a:cxnLst/>
              <a:rect l="l" t="t" r="r" b="b"/>
              <a:pathLst>
                <a:path w="1234" h="1553" fill="none" extrusionOk="0">
                  <a:moveTo>
                    <a:pt x="1233" y="0"/>
                  </a:moveTo>
                  <a:lnTo>
                    <a:pt x="0" y="1552"/>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1646196" y="3247248"/>
              <a:ext cx="127784" cy="160817"/>
            </a:xfrm>
            <a:custGeom>
              <a:avLst/>
              <a:gdLst/>
              <a:ahLst/>
              <a:cxnLst/>
              <a:rect l="l" t="t" r="r" b="b"/>
              <a:pathLst>
                <a:path w="1234" h="1553" fill="none" extrusionOk="0">
                  <a:moveTo>
                    <a:pt x="1233" y="0"/>
                  </a:moveTo>
                  <a:lnTo>
                    <a:pt x="1" y="1553"/>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1665146" y="3268477"/>
              <a:ext cx="134825" cy="158539"/>
            </a:xfrm>
            <a:custGeom>
              <a:avLst/>
              <a:gdLst/>
              <a:ahLst/>
              <a:cxnLst/>
              <a:rect l="l" t="t" r="r" b="b"/>
              <a:pathLst>
                <a:path w="1302" h="1531" fill="none" extrusionOk="0">
                  <a:moveTo>
                    <a:pt x="1301" y="1"/>
                  </a:moveTo>
                  <a:lnTo>
                    <a:pt x="0" y="153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1686375" y="3289809"/>
              <a:ext cx="134825" cy="160817"/>
            </a:xfrm>
            <a:custGeom>
              <a:avLst/>
              <a:gdLst/>
              <a:ahLst/>
              <a:cxnLst/>
              <a:rect l="l" t="t" r="r" b="b"/>
              <a:pathLst>
                <a:path w="1302" h="1553" fill="none" extrusionOk="0">
                  <a:moveTo>
                    <a:pt x="1302" y="0"/>
                  </a:moveTo>
                  <a:lnTo>
                    <a:pt x="1" y="1552"/>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211272" y="3315801"/>
              <a:ext cx="557941" cy="368854"/>
            </a:xfrm>
            <a:custGeom>
              <a:avLst/>
              <a:gdLst/>
              <a:ahLst/>
              <a:cxnLst/>
              <a:rect l="l" t="t" r="r" b="b"/>
              <a:pathLst>
                <a:path w="5388" h="3562" extrusionOk="0">
                  <a:moveTo>
                    <a:pt x="3607" y="0"/>
                  </a:moveTo>
                  <a:lnTo>
                    <a:pt x="2831" y="799"/>
                  </a:lnTo>
                  <a:lnTo>
                    <a:pt x="1" y="434"/>
                  </a:lnTo>
                  <a:lnTo>
                    <a:pt x="3607" y="3561"/>
                  </a:lnTo>
                  <a:lnTo>
                    <a:pt x="5387" y="1370"/>
                  </a:lnTo>
                  <a:lnTo>
                    <a:pt x="36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211272" y="3315801"/>
              <a:ext cx="557941" cy="368854"/>
            </a:xfrm>
            <a:custGeom>
              <a:avLst/>
              <a:gdLst/>
              <a:ahLst/>
              <a:cxnLst/>
              <a:rect l="l" t="t" r="r" b="b"/>
              <a:pathLst>
                <a:path w="5388" h="3562" fill="none" extrusionOk="0">
                  <a:moveTo>
                    <a:pt x="1" y="434"/>
                  </a:moveTo>
                  <a:lnTo>
                    <a:pt x="3607" y="3561"/>
                  </a:lnTo>
                  <a:lnTo>
                    <a:pt x="5387" y="1370"/>
                  </a:lnTo>
                  <a:lnTo>
                    <a:pt x="3607" y="0"/>
                  </a:lnTo>
                  <a:lnTo>
                    <a:pt x="2831" y="799"/>
                  </a:ln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381513" y="3363021"/>
              <a:ext cx="21332" cy="71037"/>
            </a:xfrm>
            <a:custGeom>
              <a:avLst/>
              <a:gdLst/>
              <a:ahLst/>
              <a:cxnLst/>
              <a:rect l="l" t="t" r="r" b="b"/>
              <a:pathLst>
                <a:path w="206" h="686" fill="none" extrusionOk="0">
                  <a:moveTo>
                    <a:pt x="206" y="1"/>
                  </a:moveTo>
                  <a:lnTo>
                    <a:pt x="0" y="686"/>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1431115" y="3374930"/>
              <a:ext cx="21332" cy="70933"/>
            </a:xfrm>
            <a:custGeom>
              <a:avLst/>
              <a:gdLst/>
              <a:ahLst/>
              <a:cxnLst/>
              <a:rect l="l" t="t" r="r" b="b"/>
              <a:pathLst>
                <a:path w="206" h="685" fill="none" extrusionOk="0">
                  <a:moveTo>
                    <a:pt x="206" y="0"/>
                  </a:moveTo>
                  <a:lnTo>
                    <a:pt x="0" y="685"/>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1423970" y="3230680"/>
              <a:ext cx="101792" cy="158435"/>
            </a:xfrm>
            <a:custGeom>
              <a:avLst/>
              <a:gdLst/>
              <a:ahLst/>
              <a:cxnLst/>
              <a:rect l="l" t="t" r="r" b="b"/>
              <a:pathLst>
                <a:path w="983" h="1530" fill="none" extrusionOk="0">
                  <a:moveTo>
                    <a:pt x="594" y="1530"/>
                  </a:moveTo>
                  <a:cubicBezTo>
                    <a:pt x="594" y="1530"/>
                    <a:pt x="1" y="343"/>
                    <a:pt x="389" y="206"/>
                  </a:cubicBezTo>
                  <a:cubicBezTo>
                    <a:pt x="982" y="1"/>
                    <a:pt x="594" y="1530"/>
                    <a:pt x="594" y="1530"/>
                  </a:cubicBezTo>
                  <a:close/>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1487863" y="3278004"/>
              <a:ext cx="56850" cy="115875"/>
            </a:xfrm>
            <a:custGeom>
              <a:avLst/>
              <a:gdLst/>
              <a:ahLst/>
              <a:cxnLst/>
              <a:rect l="l" t="t" r="r" b="b"/>
              <a:pathLst>
                <a:path w="549" h="1119" fill="none" extrusionOk="0">
                  <a:moveTo>
                    <a:pt x="548" y="0"/>
                  </a:moveTo>
                  <a:lnTo>
                    <a:pt x="0" y="1119"/>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1516236" y="3421943"/>
              <a:ext cx="132444" cy="118671"/>
            </a:xfrm>
            <a:custGeom>
              <a:avLst/>
              <a:gdLst/>
              <a:ahLst/>
              <a:cxnLst/>
              <a:rect l="l" t="t" r="r" b="b"/>
              <a:pathLst>
                <a:path w="1279" h="1146" extrusionOk="0">
                  <a:moveTo>
                    <a:pt x="640" y="1"/>
                  </a:moveTo>
                  <a:cubicBezTo>
                    <a:pt x="480" y="1"/>
                    <a:pt x="319" y="70"/>
                    <a:pt x="206" y="208"/>
                  </a:cubicBezTo>
                  <a:cubicBezTo>
                    <a:pt x="0" y="436"/>
                    <a:pt x="23" y="801"/>
                    <a:pt x="274" y="1007"/>
                  </a:cubicBezTo>
                  <a:cubicBezTo>
                    <a:pt x="377" y="1099"/>
                    <a:pt x="507" y="1146"/>
                    <a:pt x="638" y="1146"/>
                  </a:cubicBezTo>
                  <a:cubicBezTo>
                    <a:pt x="799" y="1146"/>
                    <a:pt x="960" y="1076"/>
                    <a:pt x="1073" y="938"/>
                  </a:cubicBezTo>
                  <a:cubicBezTo>
                    <a:pt x="1278" y="687"/>
                    <a:pt x="1256" y="322"/>
                    <a:pt x="1004" y="139"/>
                  </a:cubicBezTo>
                  <a:cubicBezTo>
                    <a:pt x="902" y="47"/>
                    <a:pt x="771"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1610781" y="2686402"/>
              <a:ext cx="1564782" cy="991101"/>
            </a:xfrm>
            <a:custGeom>
              <a:avLst/>
              <a:gdLst/>
              <a:ahLst/>
              <a:cxnLst/>
              <a:rect l="l" t="t" r="r" b="b"/>
              <a:pathLst>
                <a:path w="15111" h="9571" extrusionOk="0">
                  <a:moveTo>
                    <a:pt x="5801" y="1"/>
                  </a:moveTo>
                  <a:cubicBezTo>
                    <a:pt x="5412" y="1"/>
                    <a:pt x="4939" y="110"/>
                    <a:pt x="4360" y="532"/>
                  </a:cubicBezTo>
                  <a:cubicBezTo>
                    <a:pt x="4360" y="532"/>
                    <a:pt x="2716" y="1764"/>
                    <a:pt x="2534" y="1924"/>
                  </a:cubicBezTo>
                  <a:cubicBezTo>
                    <a:pt x="2351" y="2084"/>
                    <a:pt x="0" y="4321"/>
                    <a:pt x="0" y="4321"/>
                  </a:cubicBezTo>
                  <a:lnTo>
                    <a:pt x="3036" y="6946"/>
                  </a:lnTo>
                  <a:lnTo>
                    <a:pt x="3995" y="5873"/>
                  </a:lnTo>
                  <a:lnTo>
                    <a:pt x="3698" y="9525"/>
                  </a:lnTo>
                  <a:lnTo>
                    <a:pt x="7350" y="9571"/>
                  </a:lnTo>
                  <a:lnTo>
                    <a:pt x="7281" y="5896"/>
                  </a:lnTo>
                  <a:cubicBezTo>
                    <a:pt x="7281" y="5896"/>
                    <a:pt x="7263" y="5801"/>
                    <a:pt x="7379" y="5801"/>
                  </a:cubicBezTo>
                  <a:cubicBezTo>
                    <a:pt x="7391" y="5801"/>
                    <a:pt x="7404" y="5802"/>
                    <a:pt x="7418" y="5804"/>
                  </a:cubicBezTo>
                  <a:cubicBezTo>
                    <a:pt x="7578" y="5804"/>
                    <a:pt x="10157" y="5873"/>
                    <a:pt x="10157" y="5873"/>
                  </a:cubicBezTo>
                  <a:cubicBezTo>
                    <a:pt x="10157" y="5873"/>
                    <a:pt x="10637" y="5896"/>
                    <a:pt x="10842" y="5964"/>
                  </a:cubicBezTo>
                  <a:cubicBezTo>
                    <a:pt x="10998" y="6016"/>
                    <a:pt x="12039" y="6253"/>
                    <a:pt x="12900" y="6253"/>
                  </a:cubicBezTo>
                  <a:cubicBezTo>
                    <a:pt x="13171" y="6253"/>
                    <a:pt x="13425" y="6230"/>
                    <a:pt x="13627" y="6170"/>
                  </a:cubicBezTo>
                  <a:cubicBezTo>
                    <a:pt x="14449" y="5919"/>
                    <a:pt x="14745" y="5531"/>
                    <a:pt x="14859" y="5280"/>
                  </a:cubicBezTo>
                  <a:cubicBezTo>
                    <a:pt x="14974" y="5006"/>
                    <a:pt x="15088" y="4663"/>
                    <a:pt x="15088" y="4412"/>
                  </a:cubicBezTo>
                  <a:cubicBezTo>
                    <a:pt x="15111" y="4138"/>
                    <a:pt x="13148" y="3020"/>
                    <a:pt x="13148" y="3020"/>
                  </a:cubicBezTo>
                  <a:lnTo>
                    <a:pt x="12417" y="2609"/>
                  </a:lnTo>
                  <a:cubicBezTo>
                    <a:pt x="12417" y="2609"/>
                    <a:pt x="9975" y="1422"/>
                    <a:pt x="9290" y="1125"/>
                  </a:cubicBezTo>
                  <a:cubicBezTo>
                    <a:pt x="8628" y="851"/>
                    <a:pt x="6985" y="212"/>
                    <a:pt x="6528" y="98"/>
                  </a:cubicBezTo>
                  <a:cubicBezTo>
                    <a:pt x="6325" y="60"/>
                    <a:pt x="6086" y="1"/>
                    <a:pt x="5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610781" y="2675218"/>
              <a:ext cx="1337898" cy="730459"/>
            </a:xfrm>
            <a:custGeom>
              <a:avLst/>
              <a:gdLst/>
              <a:ahLst/>
              <a:cxnLst/>
              <a:rect l="l" t="t" r="r" b="b"/>
              <a:pathLst>
                <a:path w="12920" h="7054" fill="none" extrusionOk="0">
                  <a:moveTo>
                    <a:pt x="12919" y="2991"/>
                  </a:moveTo>
                  <a:cubicBezTo>
                    <a:pt x="12919" y="2991"/>
                    <a:pt x="7236" y="1"/>
                    <a:pt x="5638" y="92"/>
                  </a:cubicBezTo>
                  <a:cubicBezTo>
                    <a:pt x="4063" y="183"/>
                    <a:pt x="0" y="4429"/>
                    <a:pt x="0" y="4429"/>
                  </a:cubicBezTo>
                  <a:lnTo>
                    <a:pt x="3036" y="7054"/>
                  </a:lnTo>
                  <a:lnTo>
                    <a:pt x="3995" y="5935"/>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2116536" y="2989607"/>
              <a:ext cx="1118160" cy="420837"/>
            </a:xfrm>
            <a:custGeom>
              <a:avLst/>
              <a:gdLst/>
              <a:ahLst/>
              <a:cxnLst/>
              <a:rect l="l" t="t" r="r" b="b"/>
              <a:pathLst>
                <a:path w="10798" h="4064" fill="none" extrusionOk="0">
                  <a:moveTo>
                    <a:pt x="1" y="1"/>
                  </a:moveTo>
                  <a:cubicBezTo>
                    <a:pt x="1" y="1"/>
                    <a:pt x="4680" y="2717"/>
                    <a:pt x="6004" y="3059"/>
                  </a:cubicBezTo>
                  <a:cubicBezTo>
                    <a:pt x="7305" y="3379"/>
                    <a:pt x="10797" y="4063"/>
                    <a:pt x="10158" y="274"/>
                  </a:cubicBez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1993618" y="3025022"/>
              <a:ext cx="378277" cy="652484"/>
            </a:xfrm>
            <a:custGeom>
              <a:avLst/>
              <a:gdLst/>
              <a:ahLst/>
              <a:cxnLst/>
              <a:rect l="l" t="t" r="r" b="b"/>
              <a:pathLst>
                <a:path w="3653" h="6301" fill="none" extrusionOk="0">
                  <a:moveTo>
                    <a:pt x="1781" y="1"/>
                  </a:moveTo>
                  <a:cubicBezTo>
                    <a:pt x="1781" y="1"/>
                    <a:pt x="594" y="69"/>
                    <a:pt x="457" y="914"/>
                  </a:cubicBezTo>
                  <a:cubicBezTo>
                    <a:pt x="343" y="1758"/>
                    <a:pt x="1" y="6255"/>
                    <a:pt x="1" y="6255"/>
                  </a:cubicBezTo>
                  <a:lnTo>
                    <a:pt x="3653" y="6301"/>
                  </a:lnTo>
                  <a:lnTo>
                    <a:pt x="3584" y="1667"/>
                  </a:lnTo>
                </a:path>
              </a:pathLst>
            </a:custGeom>
            <a:noFill/>
            <a:ln w="9525" cap="rnd"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2364753" y="3287427"/>
              <a:ext cx="338099" cy="7145"/>
            </a:xfrm>
            <a:custGeom>
              <a:avLst/>
              <a:gdLst/>
              <a:ahLst/>
              <a:cxnLst/>
              <a:rect l="l" t="t" r="r" b="b"/>
              <a:pathLst>
                <a:path w="3265" h="69" fill="none" extrusionOk="0">
                  <a:moveTo>
                    <a:pt x="0" y="0"/>
                  </a:moveTo>
                  <a:lnTo>
                    <a:pt x="3264" y="69"/>
                  </a:lnTo>
                </a:path>
              </a:pathLst>
            </a:custGeom>
            <a:noFill/>
            <a:ln w="9525" cap="rnd" cmpd="sng">
              <a:solidFill>
                <a:srgbClr val="01000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2544418" y="3294469"/>
              <a:ext cx="668949" cy="1304865"/>
            </a:xfrm>
            <a:custGeom>
              <a:avLst/>
              <a:gdLst/>
              <a:ahLst/>
              <a:cxnLst/>
              <a:rect l="l" t="t" r="r" b="b"/>
              <a:pathLst>
                <a:path w="6460" h="12601" extrusionOk="0">
                  <a:moveTo>
                    <a:pt x="0" y="1"/>
                  </a:moveTo>
                  <a:lnTo>
                    <a:pt x="0" y="12601"/>
                  </a:lnTo>
                  <a:lnTo>
                    <a:pt x="6460" y="12601"/>
                  </a:lnTo>
                  <a:lnTo>
                    <a:pt x="6460" y="1"/>
                  </a:ln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1691138" y="4102912"/>
              <a:ext cx="666567" cy="501194"/>
            </a:xfrm>
            <a:custGeom>
              <a:avLst/>
              <a:gdLst/>
              <a:ahLst/>
              <a:cxnLst/>
              <a:rect l="l" t="t" r="r" b="b"/>
              <a:pathLst>
                <a:path w="6437" h="4840" extrusionOk="0">
                  <a:moveTo>
                    <a:pt x="0" y="0"/>
                  </a:moveTo>
                  <a:lnTo>
                    <a:pt x="0" y="4839"/>
                  </a:lnTo>
                  <a:lnTo>
                    <a:pt x="6437" y="4839"/>
                  </a:lnTo>
                  <a:lnTo>
                    <a:pt x="6437" y="0"/>
                  </a:ln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835476" y="3748344"/>
              <a:ext cx="666671" cy="850994"/>
            </a:xfrm>
            <a:custGeom>
              <a:avLst/>
              <a:gdLst/>
              <a:ahLst/>
              <a:cxnLst/>
              <a:rect l="l" t="t" r="r" b="b"/>
              <a:pathLst>
                <a:path w="6438" h="8218" extrusionOk="0">
                  <a:moveTo>
                    <a:pt x="0" y="0"/>
                  </a:moveTo>
                  <a:lnTo>
                    <a:pt x="0" y="8218"/>
                  </a:lnTo>
                  <a:lnTo>
                    <a:pt x="6437" y="8218"/>
                  </a:lnTo>
                  <a:lnTo>
                    <a:pt x="6437" y="0"/>
                  </a:ln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73" name="Google Shape;1273;p46"/>
          <p:cNvCxnSpPr/>
          <p:nvPr/>
        </p:nvCxnSpPr>
        <p:spPr>
          <a:xfrm>
            <a:off x="558863" y="4604100"/>
            <a:ext cx="3058200" cy="0"/>
          </a:xfrm>
          <a:prstGeom prst="straightConnector1">
            <a:avLst/>
          </a:prstGeom>
          <a:noFill/>
          <a:ln w="9525" cap="flat" cmpd="sng">
            <a:solidFill>
              <a:schemeClr val="dk1"/>
            </a:solidFill>
            <a:prstDash val="solid"/>
            <a:round/>
            <a:headEnd type="none" w="med" len="med"/>
            <a:tailEnd type="none" w="med" len="med"/>
          </a:ln>
        </p:spPr>
      </p:cxnSp>
      <p:sp>
        <p:nvSpPr>
          <p:cNvPr id="1274" name="Google Shape;1274;p46"/>
          <p:cNvSpPr/>
          <p:nvPr/>
        </p:nvSpPr>
        <p:spPr>
          <a:xfrm rot="900041">
            <a:off x="1786335" y="1687149"/>
            <a:ext cx="251005" cy="252403"/>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rot="900041">
            <a:off x="1274645" y="1951176"/>
            <a:ext cx="520755" cy="52075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6"/>
          <p:cNvSpPr/>
          <p:nvPr/>
        </p:nvSpPr>
        <p:spPr>
          <a:xfrm>
            <a:off x="3589227" y="1141687"/>
            <a:ext cx="658919" cy="658919"/>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50"/>
          <p:cNvSpPr txBox="1">
            <a:spLocks noGrp="1"/>
          </p:cNvSpPr>
          <p:nvPr>
            <p:ph type="title"/>
          </p:nvPr>
        </p:nvSpPr>
        <p:spPr>
          <a:xfrm>
            <a:off x="500743" y="195943"/>
            <a:ext cx="7923257" cy="821782"/>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l-GR" dirty="0" smtClean="0"/>
              <a:t>Καταγράψτε και μελετήστε τους ανταγωνιστές σας</a:t>
            </a:r>
            <a:endParaRPr dirty="0"/>
          </a:p>
        </p:txBody>
      </p:sp>
      <p:graphicFrame>
        <p:nvGraphicFramePr>
          <p:cNvPr id="1444" name="Google Shape;1444;p50"/>
          <p:cNvGraphicFramePr/>
          <p:nvPr>
            <p:extLst>
              <p:ext uri="{D42A27DB-BD31-4B8C-83A1-F6EECF244321}">
                <p14:modId xmlns:p14="http://schemas.microsoft.com/office/powerpoint/2010/main" val="3753483359"/>
              </p:ext>
            </p:extLst>
          </p:nvPr>
        </p:nvGraphicFramePr>
        <p:xfrm>
          <a:off x="720000" y="1509950"/>
          <a:ext cx="7704000" cy="2800245"/>
        </p:xfrm>
        <a:graphic>
          <a:graphicData uri="http://schemas.openxmlformats.org/drawingml/2006/table">
            <a:tbl>
              <a:tblPr>
                <a:noFill/>
                <a:tableStyleId>{BA1C191B-8C9D-43DE-9069-4EC3A947B4D4}</a:tableStyleId>
              </a:tblPr>
              <a:tblGrid>
                <a:gridCol w="1540800">
                  <a:extLst>
                    <a:ext uri="{9D8B030D-6E8A-4147-A177-3AD203B41FA5}">
                      <a16:colId xmlns:a16="http://schemas.microsoft.com/office/drawing/2014/main" val="20000"/>
                    </a:ext>
                  </a:extLst>
                </a:gridCol>
                <a:gridCol w="1812500">
                  <a:extLst>
                    <a:ext uri="{9D8B030D-6E8A-4147-A177-3AD203B41FA5}">
                      <a16:colId xmlns:a16="http://schemas.microsoft.com/office/drawing/2014/main" val="20001"/>
                    </a:ext>
                  </a:extLst>
                </a:gridCol>
                <a:gridCol w="1545475">
                  <a:extLst>
                    <a:ext uri="{9D8B030D-6E8A-4147-A177-3AD203B41FA5}">
                      <a16:colId xmlns:a16="http://schemas.microsoft.com/office/drawing/2014/main" val="20002"/>
                    </a:ext>
                  </a:extLst>
                </a:gridCol>
                <a:gridCol w="1545475">
                  <a:extLst>
                    <a:ext uri="{9D8B030D-6E8A-4147-A177-3AD203B41FA5}">
                      <a16:colId xmlns:a16="http://schemas.microsoft.com/office/drawing/2014/main" val="20003"/>
                    </a:ext>
                  </a:extLst>
                </a:gridCol>
                <a:gridCol w="1259750">
                  <a:extLst>
                    <a:ext uri="{9D8B030D-6E8A-4147-A177-3AD203B41FA5}">
                      <a16:colId xmlns:a16="http://schemas.microsoft.com/office/drawing/2014/main" val="20004"/>
                    </a:ext>
                  </a:extLst>
                </a:gridCol>
              </a:tblGrid>
              <a:tr h="628625">
                <a:tc>
                  <a:txBody>
                    <a:bodyPr/>
                    <a:lstStyle/>
                    <a:p>
                      <a:pPr marL="0" lvl="0" indent="0" algn="ctr" rtl="0">
                        <a:spcBef>
                          <a:spcPts val="0"/>
                        </a:spcBef>
                        <a:spcAft>
                          <a:spcPts val="0"/>
                        </a:spcAft>
                        <a:buNone/>
                      </a:pPr>
                      <a:endParaRPr sz="2000">
                        <a:solidFill>
                          <a:schemeClr val="dk2"/>
                        </a:solidFill>
                        <a:latin typeface="Staatliches"/>
                        <a:ea typeface="Staatliches"/>
                        <a:cs typeface="Staatliches"/>
                        <a:sym typeface="Staatliche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000">
                          <a:solidFill>
                            <a:schemeClr val="dk1"/>
                          </a:solidFill>
                          <a:latin typeface="Staatliches"/>
                          <a:ea typeface="Staatliches"/>
                          <a:cs typeface="Staatliches"/>
                          <a:sym typeface="Staatliches"/>
                        </a:rPr>
                        <a:t>description</a:t>
                      </a:r>
                      <a:endParaRPr sz="2000">
                        <a:solidFill>
                          <a:schemeClr val="dk1"/>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l-GR" sz="2000" dirty="0" smtClean="0">
                          <a:solidFill>
                            <a:schemeClr val="dk2"/>
                          </a:solidFill>
                          <a:latin typeface="Staatliches"/>
                          <a:ea typeface="Staatliches"/>
                          <a:cs typeface="Staatliches"/>
                          <a:sym typeface="Staatliches"/>
                        </a:rPr>
                        <a:t>ΧΧΧ</a:t>
                      </a:r>
                      <a:endParaRPr sz="2000" dirty="0">
                        <a:solidFill>
                          <a:schemeClr val="dk2"/>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l-GR" sz="2000" dirty="0" smtClean="0">
                          <a:solidFill>
                            <a:schemeClr val="dk2"/>
                          </a:solidFill>
                          <a:latin typeface="Staatliches"/>
                          <a:ea typeface="Staatliches"/>
                          <a:cs typeface="Staatliches"/>
                          <a:sym typeface="Staatliches"/>
                        </a:rPr>
                        <a:t>ΧΧΨΨΨ</a:t>
                      </a:r>
                      <a:endParaRPr sz="2000" dirty="0">
                        <a:solidFill>
                          <a:schemeClr val="dk2"/>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2000">
                        <a:solidFill>
                          <a:schemeClr val="dk2"/>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28625">
                <a:tc>
                  <a:txBody>
                    <a:bodyPr/>
                    <a:lstStyle/>
                    <a:p>
                      <a:pPr marL="0" lvl="0" indent="0" algn="ctr" rtl="0">
                        <a:spcBef>
                          <a:spcPts val="0"/>
                        </a:spcBef>
                        <a:spcAft>
                          <a:spcPts val="0"/>
                        </a:spcAft>
                        <a:buNone/>
                      </a:pPr>
                      <a:r>
                        <a:rPr lang="en" sz="2000">
                          <a:solidFill>
                            <a:schemeClr val="dk1"/>
                          </a:solidFill>
                          <a:latin typeface="Staatliches"/>
                          <a:ea typeface="Staatliches"/>
                          <a:cs typeface="Staatliches"/>
                          <a:sym typeface="Staatliches"/>
                        </a:rPr>
                        <a:t>Competitor a</a:t>
                      </a:r>
                      <a:endParaRPr sz="2000">
                        <a:solidFill>
                          <a:schemeClr val="dk1"/>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l-GR" sz="1600" dirty="0" smtClean="0">
                          <a:solidFill>
                            <a:schemeClr val="dk1"/>
                          </a:solidFill>
                          <a:latin typeface="Cairo"/>
                          <a:ea typeface="Cairo"/>
                          <a:cs typeface="Cairo"/>
                          <a:sym typeface="Cairo"/>
                        </a:rPr>
                        <a:t>Καταγράψτε</a:t>
                      </a:r>
                      <a:r>
                        <a:rPr lang="el-GR" sz="1600" baseline="0" dirty="0" smtClean="0">
                          <a:solidFill>
                            <a:schemeClr val="dk1"/>
                          </a:solidFill>
                          <a:latin typeface="Cairo"/>
                          <a:ea typeface="Cairo"/>
                          <a:cs typeface="Cairo"/>
                          <a:sym typeface="Cairo"/>
                        </a:rPr>
                        <a:t> τους ανταγωνιστές σας τοπικά</a:t>
                      </a:r>
                      <a:endParaRPr sz="1600" dirty="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28625">
                <a:tc>
                  <a:txBody>
                    <a:bodyPr/>
                    <a:lstStyle/>
                    <a:p>
                      <a:pPr marL="0" lvl="0" indent="0" algn="ctr" rtl="0">
                        <a:spcBef>
                          <a:spcPts val="0"/>
                        </a:spcBef>
                        <a:spcAft>
                          <a:spcPts val="0"/>
                        </a:spcAft>
                        <a:buClr>
                          <a:schemeClr val="dk1"/>
                        </a:buClr>
                        <a:buSzPts val="1100"/>
                        <a:buFont typeface="Arial"/>
                        <a:buNone/>
                      </a:pPr>
                      <a:r>
                        <a:rPr lang="en" sz="2000">
                          <a:solidFill>
                            <a:schemeClr val="dk1"/>
                          </a:solidFill>
                          <a:latin typeface="Staatliches"/>
                          <a:ea typeface="Staatliches"/>
                          <a:cs typeface="Staatliches"/>
                          <a:sym typeface="Staatliches"/>
                        </a:rPr>
                        <a:t>Competitor b</a:t>
                      </a:r>
                      <a:endParaRPr sz="2000">
                        <a:solidFill>
                          <a:schemeClr val="dk1"/>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l-GR" sz="1600" dirty="0" smtClean="0">
                          <a:solidFill>
                            <a:schemeClr val="dk1"/>
                          </a:solidFill>
                          <a:latin typeface="Cairo"/>
                          <a:ea typeface="Cairo"/>
                          <a:cs typeface="Cairo"/>
                          <a:sym typeface="Cairo"/>
                        </a:rPr>
                        <a:t>περιφερειακά</a:t>
                      </a:r>
                      <a:endParaRPr sz="1600" dirty="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28625">
                <a:tc>
                  <a:txBody>
                    <a:bodyPr/>
                    <a:lstStyle/>
                    <a:p>
                      <a:pPr marL="0" lvl="0" indent="0" algn="ctr" rtl="0">
                        <a:spcBef>
                          <a:spcPts val="0"/>
                        </a:spcBef>
                        <a:spcAft>
                          <a:spcPts val="0"/>
                        </a:spcAft>
                        <a:buClr>
                          <a:schemeClr val="dk1"/>
                        </a:buClr>
                        <a:buSzPts val="1100"/>
                        <a:buFont typeface="Arial"/>
                        <a:buNone/>
                      </a:pPr>
                      <a:r>
                        <a:rPr lang="en" sz="2000">
                          <a:solidFill>
                            <a:schemeClr val="dk1"/>
                          </a:solidFill>
                          <a:latin typeface="Staatliches"/>
                          <a:ea typeface="Staatliches"/>
                          <a:cs typeface="Staatliches"/>
                          <a:sym typeface="Staatliches"/>
                        </a:rPr>
                        <a:t>Competitor c</a:t>
                      </a:r>
                      <a:endParaRPr sz="2000">
                        <a:solidFill>
                          <a:schemeClr val="dk1"/>
                        </a:solidFill>
                        <a:latin typeface="Staatliches"/>
                        <a:ea typeface="Staatliches"/>
                        <a:cs typeface="Staatliches"/>
                        <a:sym typeface="Staatliche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l-GR" sz="1600" dirty="0" smtClean="0">
                          <a:solidFill>
                            <a:schemeClr val="dk1"/>
                          </a:solidFill>
                          <a:latin typeface="Cairo"/>
                          <a:ea typeface="Cairo"/>
                          <a:cs typeface="Cairo"/>
                          <a:sym typeface="Cairo"/>
                        </a:rPr>
                        <a:t>εθνικά</a:t>
                      </a:r>
                      <a:endParaRPr sz="1600" dirty="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600" dirty="0">
                        <a:solidFill>
                          <a:schemeClr val="dk1"/>
                        </a:solidFill>
                        <a:latin typeface="Cairo"/>
                        <a:ea typeface="Cairo"/>
                        <a:cs typeface="Cairo"/>
                        <a:sym typeface="Cai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1445" name="Google Shape;1445;p50"/>
          <p:cNvGrpSpPr/>
          <p:nvPr/>
        </p:nvGrpSpPr>
        <p:grpSpPr>
          <a:xfrm>
            <a:off x="4687633" y="2319513"/>
            <a:ext cx="312140" cy="308603"/>
            <a:chOff x="5778658" y="3703488"/>
            <a:chExt cx="312140" cy="308603"/>
          </a:xfrm>
        </p:grpSpPr>
        <p:sp>
          <p:nvSpPr>
            <p:cNvPr id="1446" name="Google Shape;1446;p50"/>
            <p:cNvSpPr/>
            <p:nvPr/>
          </p:nvSpPr>
          <p:spPr>
            <a:xfrm>
              <a:off x="5784133" y="3708544"/>
              <a:ext cx="301190" cy="298466"/>
            </a:xfrm>
            <a:custGeom>
              <a:avLst/>
              <a:gdLst/>
              <a:ahLst/>
              <a:cxnLst/>
              <a:rect l="l" t="t" r="r" b="b"/>
              <a:pathLst>
                <a:path w="11498" h="11394" extrusionOk="0">
                  <a:moveTo>
                    <a:pt x="2709" y="1"/>
                  </a:moveTo>
                  <a:cubicBezTo>
                    <a:pt x="2577" y="1"/>
                    <a:pt x="2445" y="51"/>
                    <a:pt x="2344" y="152"/>
                  </a:cubicBezTo>
                  <a:lnTo>
                    <a:pt x="203" y="2294"/>
                  </a:lnTo>
                  <a:cubicBezTo>
                    <a:pt x="0" y="2493"/>
                    <a:pt x="0" y="2822"/>
                    <a:pt x="203" y="3021"/>
                  </a:cubicBezTo>
                  <a:lnTo>
                    <a:pt x="2879" y="5697"/>
                  </a:lnTo>
                  <a:lnTo>
                    <a:pt x="203" y="8373"/>
                  </a:lnTo>
                  <a:cubicBezTo>
                    <a:pt x="0" y="8572"/>
                    <a:pt x="0" y="8901"/>
                    <a:pt x="203" y="9100"/>
                  </a:cubicBezTo>
                  <a:lnTo>
                    <a:pt x="2344" y="11241"/>
                  </a:lnTo>
                  <a:cubicBezTo>
                    <a:pt x="2445" y="11343"/>
                    <a:pt x="2577" y="11393"/>
                    <a:pt x="2709" y="11393"/>
                  </a:cubicBezTo>
                  <a:cubicBezTo>
                    <a:pt x="2841" y="11393"/>
                    <a:pt x="2973" y="11343"/>
                    <a:pt x="3074" y="11241"/>
                  </a:cubicBezTo>
                  <a:lnTo>
                    <a:pt x="5750" y="8569"/>
                  </a:lnTo>
                  <a:lnTo>
                    <a:pt x="8423" y="11241"/>
                  </a:lnTo>
                  <a:cubicBezTo>
                    <a:pt x="8524" y="11343"/>
                    <a:pt x="8656" y="11393"/>
                    <a:pt x="8788" y="11393"/>
                  </a:cubicBezTo>
                  <a:cubicBezTo>
                    <a:pt x="8920" y="11393"/>
                    <a:pt x="9052" y="11343"/>
                    <a:pt x="9153" y="11241"/>
                  </a:cubicBezTo>
                  <a:lnTo>
                    <a:pt x="11295" y="9100"/>
                  </a:lnTo>
                  <a:cubicBezTo>
                    <a:pt x="11497" y="8901"/>
                    <a:pt x="11497" y="8572"/>
                    <a:pt x="11295" y="8373"/>
                  </a:cubicBezTo>
                  <a:lnTo>
                    <a:pt x="8615" y="5697"/>
                  </a:lnTo>
                  <a:lnTo>
                    <a:pt x="11292" y="3021"/>
                  </a:lnTo>
                  <a:cubicBezTo>
                    <a:pt x="11494" y="2822"/>
                    <a:pt x="11494" y="2493"/>
                    <a:pt x="11292" y="2294"/>
                  </a:cubicBezTo>
                  <a:lnTo>
                    <a:pt x="9150" y="152"/>
                  </a:lnTo>
                  <a:cubicBezTo>
                    <a:pt x="9049" y="51"/>
                    <a:pt x="8917" y="1"/>
                    <a:pt x="8785" y="1"/>
                  </a:cubicBezTo>
                  <a:cubicBezTo>
                    <a:pt x="8653" y="1"/>
                    <a:pt x="8521" y="51"/>
                    <a:pt x="8420" y="152"/>
                  </a:cubicBezTo>
                  <a:lnTo>
                    <a:pt x="5750" y="2829"/>
                  </a:lnTo>
                  <a:lnTo>
                    <a:pt x="3074" y="152"/>
                  </a:lnTo>
                  <a:cubicBezTo>
                    <a:pt x="2973" y="51"/>
                    <a:pt x="2841" y="1"/>
                    <a:pt x="2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5887865" y="3703540"/>
              <a:ext cx="202933" cy="308551"/>
            </a:xfrm>
            <a:custGeom>
              <a:avLst/>
              <a:gdLst/>
              <a:ahLst/>
              <a:cxnLst/>
              <a:rect l="l" t="t" r="r" b="b"/>
              <a:pathLst>
                <a:path w="7747" h="11779" extrusionOk="0">
                  <a:moveTo>
                    <a:pt x="4828" y="1"/>
                  </a:moveTo>
                  <a:cubicBezTo>
                    <a:pt x="4647" y="1"/>
                    <a:pt x="4465" y="69"/>
                    <a:pt x="4326" y="206"/>
                  </a:cubicBezTo>
                  <a:lnTo>
                    <a:pt x="1790" y="2745"/>
                  </a:lnTo>
                  <a:lnTo>
                    <a:pt x="420" y="1375"/>
                  </a:lnTo>
                  <a:cubicBezTo>
                    <a:pt x="377" y="1332"/>
                    <a:pt x="329" y="1314"/>
                    <a:pt x="283" y="1314"/>
                  </a:cubicBezTo>
                  <a:cubicBezTo>
                    <a:pt x="131" y="1314"/>
                    <a:pt x="0" y="1510"/>
                    <a:pt x="142" y="1652"/>
                  </a:cubicBezTo>
                  <a:lnTo>
                    <a:pt x="1650" y="3160"/>
                  </a:lnTo>
                  <a:cubicBezTo>
                    <a:pt x="1688" y="3198"/>
                    <a:pt x="1737" y="3217"/>
                    <a:pt x="1787" y="3217"/>
                  </a:cubicBezTo>
                  <a:cubicBezTo>
                    <a:pt x="1838" y="3217"/>
                    <a:pt x="1888" y="3198"/>
                    <a:pt x="1928" y="3160"/>
                  </a:cubicBezTo>
                  <a:lnTo>
                    <a:pt x="4600" y="484"/>
                  </a:lnTo>
                  <a:cubicBezTo>
                    <a:pt x="4664" y="420"/>
                    <a:pt x="4745" y="389"/>
                    <a:pt x="4827" y="389"/>
                  </a:cubicBezTo>
                  <a:cubicBezTo>
                    <a:pt x="4908" y="389"/>
                    <a:pt x="4989" y="420"/>
                    <a:pt x="5053" y="484"/>
                  </a:cubicBezTo>
                  <a:lnTo>
                    <a:pt x="7195" y="2626"/>
                  </a:lnTo>
                  <a:cubicBezTo>
                    <a:pt x="7318" y="2749"/>
                    <a:pt x="7318" y="2951"/>
                    <a:pt x="7195" y="3074"/>
                  </a:cubicBezTo>
                  <a:lnTo>
                    <a:pt x="4518" y="5751"/>
                  </a:lnTo>
                  <a:cubicBezTo>
                    <a:pt x="4443" y="5826"/>
                    <a:pt x="4443" y="5950"/>
                    <a:pt x="4518" y="6028"/>
                  </a:cubicBezTo>
                  <a:lnTo>
                    <a:pt x="7195" y="8701"/>
                  </a:lnTo>
                  <a:cubicBezTo>
                    <a:pt x="7318" y="8828"/>
                    <a:pt x="7318" y="9027"/>
                    <a:pt x="7195" y="9154"/>
                  </a:cubicBezTo>
                  <a:lnTo>
                    <a:pt x="5053" y="11295"/>
                  </a:lnTo>
                  <a:cubicBezTo>
                    <a:pt x="4989" y="11357"/>
                    <a:pt x="4908" y="11388"/>
                    <a:pt x="4827" y="11388"/>
                  </a:cubicBezTo>
                  <a:cubicBezTo>
                    <a:pt x="4745" y="11388"/>
                    <a:pt x="4664" y="11357"/>
                    <a:pt x="4600" y="11295"/>
                  </a:cubicBezTo>
                  <a:lnTo>
                    <a:pt x="3593" y="10284"/>
                  </a:lnTo>
                  <a:cubicBezTo>
                    <a:pt x="3550" y="10242"/>
                    <a:pt x="3503" y="10225"/>
                    <a:pt x="3457" y="10225"/>
                  </a:cubicBezTo>
                  <a:cubicBezTo>
                    <a:pt x="3306" y="10225"/>
                    <a:pt x="3176" y="10420"/>
                    <a:pt x="3315" y="10562"/>
                  </a:cubicBezTo>
                  <a:lnTo>
                    <a:pt x="4326" y="11569"/>
                  </a:lnTo>
                  <a:cubicBezTo>
                    <a:pt x="4460" y="11703"/>
                    <a:pt x="4638" y="11779"/>
                    <a:pt x="4827" y="11779"/>
                  </a:cubicBezTo>
                  <a:cubicBezTo>
                    <a:pt x="5015" y="11779"/>
                    <a:pt x="5197" y="11703"/>
                    <a:pt x="5327" y="11569"/>
                  </a:cubicBezTo>
                  <a:lnTo>
                    <a:pt x="7469" y="9428"/>
                  </a:lnTo>
                  <a:cubicBezTo>
                    <a:pt x="7746" y="9150"/>
                    <a:pt x="7746" y="8701"/>
                    <a:pt x="7469" y="8427"/>
                  </a:cubicBezTo>
                  <a:lnTo>
                    <a:pt x="4933" y="5888"/>
                  </a:lnTo>
                  <a:lnTo>
                    <a:pt x="7469" y="3352"/>
                  </a:lnTo>
                  <a:cubicBezTo>
                    <a:pt x="7746" y="3074"/>
                    <a:pt x="7746" y="2626"/>
                    <a:pt x="7469" y="2351"/>
                  </a:cubicBezTo>
                  <a:lnTo>
                    <a:pt x="5327" y="206"/>
                  </a:lnTo>
                  <a:cubicBezTo>
                    <a:pt x="5190" y="69"/>
                    <a:pt x="5009"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5778658" y="3703488"/>
              <a:ext cx="192533" cy="308603"/>
            </a:xfrm>
            <a:custGeom>
              <a:avLst/>
              <a:gdLst/>
              <a:ahLst/>
              <a:cxnLst/>
              <a:rect l="l" t="t" r="r" b="b"/>
              <a:pathLst>
                <a:path w="7350" h="11781" extrusionOk="0">
                  <a:moveTo>
                    <a:pt x="2919" y="0"/>
                  </a:moveTo>
                  <a:cubicBezTo>
                    <a:pt x="2737" y="0"/>
                    <a:pt x="2557" y="69"/>
                    <a:pt x="2420" y="208"/>
                  </a:cubicBezTo>
                  <a:lnTo>
                    <a:pt x="278" y="2350"/>
                  </a:lnTo>
                  <a:cubicBezTo>
                    <a:pt x="0" y="2628"/>
                    <a:pt x="0" y="3076"/>
                    <a:pt x="278" y="3354"/>
                  </a:cubicBezTo>
                  <a:lnTo>
                    <a:pt x="2814" y="5890"/>
                  </a:lnTo>
                  <a:lnTo>
                    <a:pt x="278" y="8429"/>
                  </a:lnTo>
                  <a:cubicBezTo>
                    <a:pt x="0" y="8703"/>
                    <a:pt x="0" y="9152"/>
                    <a:pt x="278" y="9430"/>
                  </a:cubicBezTo>
                  <a:lnTo>
                    <a:pt x="2420" y="11571"/>
                  </a:lnTo>
                  <a:cubicBezTo>
                    <a:pt x="2550" y="11705"/>
                    <a:pt x="2731" y="11781"/>
                    <a:pt x="2920" y="11781"/>
                  </a:cubicBezTo>
                  <a:cubicBezTo>
                    <a:pt x="3108" y="11781"/>
                    <a:pt x="3287" y="11705"/>
                    <a:pt x="3420" y="11571"/>
                  </a:cubicBezTo>
                  <a:lnTo>
                    <a:pt x="5956" y="9032"/>
                  </a:lnTo>
                  <a:lnTo>
                    <a:pt x="6933" y="10009"/>
                  </a:lnTo>
                  <a:cubicBezTo>
                    <a:pt x="6976" y="10052"/>
                    <a:pt x="7024" y="10070"/>
                    <a:pt x="7070" y="10070"/>
                  </a:cubicBezTo>
                  <a:cubicBezTo>
                    <a:pt x="7221" y="10070"/>
                    <a:pt x="7349" y="9876"/>
                    <a:pt x="7210" y="9735"/>
                  </a:cubicBezTo>
                  <a:lnTo>
                    <a:pt x="6097" y="8621"/>
                  </a:lnTo>
                  <a:cubicBezTo>
                    <a:pt x="6059" y="8583"/>
                    <a:pt x="6008" y="8564"/>
                    <a:pt x="5958" y="8564"/>
                  </a:cubicBezTo>
                  <a:cubicBezTo>
                    <a:pt x="5907" y="8564"/>
                    <a:pt x="5857" y="8583"/>
                    <a:pt x="5819" y="8621"/>
                  </a:cubicBezTo>
                  <a:lnTo>
                    <a:pt x="3146" y="11297"/>
                  </a:lnTo>
                  <a:cubicBezTo>
                    <a:pt x="3083" y="11359"/>
                    <a:pt x="3000" y="11390"/>
                    <a:pt x="2919" y="11390"/>
                  </a:cubicBezTo>
                  <a:cubicBezTo>
                    <a:pt x="2837" y="11390"/>
                    <a:pt x="2755" y="11359"/>
                    <a:pt x="2694" y="11297"/>
                  </a:cubicBezTo>
                  <a:lnTo>
                    <a:pt x="552" y="9156"/>
                  </a:lnTo>
                  <a:cubicBezTo>
                    <a:pt x="429" y="9029"/>
                    <a:pt x="429" y="8827"/>
                    <a:pt x="552" y="8703"/>
                  </a:cubicBezTo>
                  <a:lnTo>
                    <a:pt x="3228" y="6027"/>
                  </a:lnTo>
                  <a:cubicBezTo>
                    <a:pt x="3304" y="5952"/>
                    <a:pt x="3304" y="5828"/>
                    <a:pt x="3228" y="5753"/>
                  </a:cubicBezTo>
                  <a:lnTo>
                    <a:pt x="552" y="3076"/>
                  </a:lnTo>
                  <a:cubicBezTo>
                    <a:pt x="429" y="2953"/>
                    <a:pt x="429" y="2751"/>
                    <a:pt x="552" y="2628"/>
                  </a:cubicBezTo>
                  <a:lnTo>
                    <a:pt x="2694" y="486"/>
                  </a:lnTo>
                  <a:cubicBezTo>
                    <a:pt x="2755" y="422"/>
                    <a:pt x="2837" y="391"/>
                    <a:pt x="2919" y="391"/>
                  </a:cubicBezTo>
                  <a:cubicBezTo>
                    <a:pt x="3000" y="391"/>
                    <a:pt x="3083" y="422"/>
                    <a:pt x="3146" y="486"/>
                  </a:cubicBezTo>
                  <a:lnTo>
                    <a:pt x="3759" y="1103"/>
                  </a:lnTo>
                  <a:cubicBezTo>
                    <a:pt x="3802" y="1145"/>
                    <a:pt x="3850" y="1162"/>
                    <a:pt x="3896" y="1162"/>
                  </a:cubicBezTo>
                  <a:cubicBezTo>
                    <a:pt x="4048" y="1162"/>
                    <a:pt x="4179" y="967"/>
                    <a:pt x="4037" y="825"/>
                  </a:cubicBezTo>
                  <a:lnTo>
                    <a:pt x="3420" y="208"/>
                  </a:lnTo>
                  <a:cubicBezTo>
                    <a:pt x="3281" y="69"/>
                    <a:pt x="3100"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50"/>
          <p:cNvGrpSpPr/>
          <p:nvPr/>
        </p:nvGrpSpPr>
        <p:grpSpPr>
          <a:xfrm>
            <a:off x="4687633" y="2990038"/>
            <a:ext cx="312140" cy="308603"/>
            <a:chOff x="5778658" y="3703488"/>
            <a:chExt cx="312140" cy="308603"/>
          </a:xfrm>
        </p:grpSpPr>
        <p:sp>
          <p:nvSpPr>
            <p:cNvPr id="1450" name="Google Shape;1450;p50"/>
            <p:cNvSpPr/>
            <p:nvPr/>
          </p:nvSpPr>
          <p:spPr>
            <a:xfrm>
              <a:off x="5784133" y="3708544"/>
              <a:ext cx="301190" cy="298466"/>
            </a:xfrm>
            <a:custGeom>
              <a:avLst/>
              <a:gdLst/>
              <a:ahLst/>
              <a:cxnLst/>
              <a:rect l="l" t="t" r="r" b="b"/>
              <a:pathLst>
                <a:path w="11498" h="11394" extrusionOk="0">
                  <a:moveTo>
                    <a:pt x="2709" y="1"/>
                  </a:moveTo>
                  <a:cubicBezTo>
                    <a:pt x="2577" y="1"/>
                    <a:pt x="2445" y="51"/>
                    <a:pt x="2344" y="152"/>
                  </a:cubicBezTo>
                  <a:lnTo>
                    <a:pt x="203" y="2294"/>
                  </a:lnTo>
                  <a:cubicBezTo>
                    <a:pt x="0" y="2493"/>
                    <a:pt x="0" y="2822"/>
                    <a:pt x="203" y="3021"/>
                  </a:cubicBezTo>
                  <a:lnTo>
                    <a:pt x="2879" y="5697"/>
                  </a:lnTo>
                  <a:lnTo>
                    <a:pt x="203" y="8373"/>
                  </a:lnTo>
                  <a:cubicBezTo>
                    <a:pt x="0" y="8572"/>
                    <a:pt x="0" y="8901"/>
                    <a:pt x="203" y="9100"/>
                  </a:cubicBezTo>
                  <a:lnTo>
                    <a:pt x="2344" y="11241"/>
                  </a:lnTo>
                  <a:cubicBezTo>
                    <a:pt x="2445" y="11343"/>
                    <a:pt x="2577" y="11393"/>
                    <a:pt x="2709" y="11393"/>
                  </a:cubicBezTo>
                  <a:cubicBezTo>
                    <a:pt x="2841" y="11393"/>
                    <a:pt x="2973" y="11343"/>
                    <a:pt x="3074" y="11241"/>
                  </a:cubicBezTo>
                  <a:lnTo>
                    <a:pt x="5750" y="8569"/>
                  </a:lnTo>
                  <a:lnTo>
                    <a:pt x="8423" y="11241"/>
                  </a:lnTo>
                  <a:cubicBezTo>
                    <a:pt x="8524" y="11343"/>
                    <a:pt x="8656" y="11393"/>
                    <a:pt x="8788" y="11393"/>
                  </a:cubicBezTo>
                  <a:cubicBezTo>
                    <a:pt x="8920" y="11393"/>
                    <a:pt x="9052" y="11343"/>
                    <a:pt x="9153" y="11241"/>
                  </a:cubicBezTo>
                  <a:lnTo>
                    <a:pt x="11295" y="9100"/>
                  </a:lnTo>
                  <a:cubicBezTo>
                    <a:pt x="11497" y="8901"/>
                    <a:pt x="11497" y="8572"/>
                    <a:pt x="11295" y="8373"/>
                  </a:cubicBezTo>
                  <a:lnTo>
                    <a:pt x="8615" y="5697"/>
                  </a:lnTo>
                  <a:lnTo>
                    <a:pt x="11292" y="3021"/>
                  </a:lnTo>
                  <a:cubicBezTo>
                    <a:pt x="11494" y="2822"/>
                    <a:pt x="11494" y="2493"/>
                    <a:pt x="11292" y="2294"/>
                  </a:cubicBezTo>
                  <a:lnTo>
                    <a:pt x="9150" y="152"/>
                  </a:lnTo>
                  <a:cubicBezTo>
                    <a:pt x="9049" y="51"/>
                    <a:pt x="8917" y="1"/>
                    <a:pt x="8785" y="1"/>
                  </a:cubicBezTo>
                  <a:cubicBezTo>
                    <a:pt x="8653" y="1"/>
                    <a:pt x="8521" y="51"/>
                    <a:pt x="8420" y="152"/>
                  </a:cubicBezTo>
                  <a:lnTo>
                    <a:pt x="5750" y="2829"/>
                  </a:lnTo>
                  <a:lnTo>
                    <a:pt x="3074" y="152"/>
                  </a:lnTo>
                  <a:cubicBezTo>
                    <a:pt x="2973" y="51"/>
                    <a:pt x="2841" y="1"/>
                    <a:pt x="2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5887865" y="3703540"/>
              <a:ext cx="202933" cy="308551"/>
            </a:xfrm>
            <a:custGeom>
              <a:avLst/>
              <a:gdLst/>
              <a:ahLst/>
              <a:cxnLst/>
              <a:rect l="l" t="t" r="r" b="b"/>
              <a:pathLst>
                <a:path w="7747" h="11779" extrusionOk="0">
                  <a:moveTo>
                    <a:pt x="4828" y="1"/>
                  </a:moveTo>
                  <a:cubicBezTo>
                    <a:pt x="4647" y="1"/>
                    <a:pt x="4465" y="69"/>
                    <a:pt x="4326" y="206"/>
                  </a:cubicBezTo>
                  <a:lnTo>
                    <a:pt x="1790" y="2745"/>
                  </a:lnTo>
                  <a:lnTo>
                    <a:pt x="420" y="1375"/>
                  </a:lnTo>
                  <a:cubicBezTo>
                    <a:pt x="377" y="1332"/>
                    <a:pt x="329" y="1314"/>
                    <a:pt x="283" y="1314"/>
                  </a:cubicBezTo>
                  <a:cubicBezTo>
                    <a:pt x="131" y="1314"/>
                    <a:pt x="0" y="1510"/>
                    <a:pt x="142" y="1652"/>
                  </a:cubicBezTo>
                  <a:lnTo>
                    <a:pt x="1650" y="3160"/>
                  </a:lnTo>
                  <a:cubicBezTo>
                    <a:pt x="1688" y="3198"/>
                    <a:pt x="1737" y="3217"/>
                    <a:pt x="1787" y="3217"/>
                  </a:cubicBezTo>
                  <a:cubicBezTo>
                    <a:pt x="1838" y="3217"/>
                    <a:pt x="1888" y="3198"/>
                    <a:pt x="1928" y="3160"/>
                  </a:cubicBezTo>
                  <a:lnTo>
                    <a:pt x="4600" y="484"/>
                  </a:lnTo>
                  <a:cubicBezTo>
                    <a:pt x="4664" y="420"/>
                    <a:pt x="4745" y="389"/>
                    <a:pt x="4827" y="389"/>
                  </a:cubicBezTo>
                  <a:cubicBezTo>
                    <a:pt x="4908" y="389"/>
                    <a:pt x="4989" y="420"/>
                    <a:pt x="5053" y="484"/>
                  </a:cubicBezTo>
                  <a:lnTo>
                    <a:pt x="7195" y="2626"/>
                  </a:lnTo>
                  <a:cubicBezTo>
                    <a:pt x="7318" y="2749"/>
                    <a:pt x="7318" y="2951"/>
                    <a:pt x="7195" y="3074"/>
                  </a:cubicBezTo>
                  <a:lnTo>
                    <a:pt x="4518" y="5751"/>
                  </a:lnTo>
                  <a:cubicBezTo>
                    <a:pt x="4443" y="5826"/>
                    <a:pt x="4443" y="5950"/>
                    <a:pt x="4518" y="6028"/>
                  </a:cubicBezTo>
                  <a:lnTo>
                    <a:pt x="7195" y="8701"/>
                  </a:lnTo>
                  <a:cubicBezTo>
                    <a:pt x="7318" y="8828"/>
                    <a:pt x="7318" y="9027"/>
                    <a:pt x="7195" y="9154"/>
                  </a:cubicBezTo>
                  <a:lnTo>
                    <a:pt x="5053" y="11295"/>
                  </a:lnTo>
                  <a:cubicBezTo>
                    <a:pt x="4989" y="11357"/>
                    <a:pt x="4908" y="11388"/>
                    <a:pt x="4827" y="11388"/>
                  </a:cubicBezTo>
                  <a:cubicBezTo>
                    <a:pt x="4745" y="11388"/>
                    <a:pt x="4664" y="11357"/>
                    <a:pt x="4600" y="11295"/>
                  </a:cubicBezTo>
                  <a:lnTo>
                    <a:pt x="3593" y="10284"/>
                  </a:lnTo>
                  <a:cubicBezTo>
                    <a:pt x="3550" y="10242"/>
                    <a:pt x="3503" y="10225"/>
                    <a:pt x="3457" y="10225"/>
                  </a:cubicBezTo>
                  <a:cubicBezTo>
                    <a:pt x="3306" y="10225"/>
                    <a:pt x="3176" y="10420"/>
                    <a:pt x="3315" y="10562"/>
                  </a:cubicBezTo>
                  <a:lnTo>
                    <a:pt x="4326" y="11569"/>
                  </a:lnTo>
                  <a:cubicBezTo>
                    <a:pt x="4460" y="11703"/>
                    <a:pt x="4638" y="11779"/>
                    <a:pt x="4827" y="11779"/>
                  </a:cubicBezTo>
                  <a:cubicBezTo>
                    <a:pt x="5015" y="11779"/>
                    <a:pt x="5197" y="11703"/>
                    <a:pt x="5327" y="11569"/>
                  </a:cubicBezTo>
                  <a:lnTo>
                    <a:pt x="7469" y="9428"/>
                  </a:lnTo>
                  <a:cubicBezTo>
                    <a:pt x="7746" y="9150"/>
                    <a:pt x="7746" y="8701"/>
                    <a:pt x="7469" y="8427"/>
                  </a:cubicBezTo>
                  <a:lnTo>
                    <a:pt x="4933" y="5888"/>
                  </a:lnTo>
                  <a:lnTo>
                    <a:pt x="7469" y="3352"/>
                  </a:lnTo>
                  <a:cubicBezTo>
                    <a:pt x="7746" y="3074"/>
                    <a:pt x="7746" y="2626"/>
                    <a:pt x="7469" y="2351"/>
                  </a:cubicBezTo>
                  <a:lnTo>
                    <a:pt x="5327" y="206"/>
                  </a:lnTo>
                  <a:cubicBezTo>
                    <a:pt x="5190" y="69"/>
                    <a:pt x="5009"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778658" y="3703488"/>
              <a:ext cx="192533" cy="308603"/>
            </a:xfrm>
            <a:custGeom>
              <a:avLst/>
              <a:gdLst/>
              <a:ahLst/>
              <a:cxnLst/>
              <a:rect l="l" t="t" r="r" b="b"/>
              <a:pathLst>
                <a:path w="7350" h="11781" extrusionOk="0">
                  <a:moveTo>
                    <a:pt x="2919" y="0"/>
                  </a:moveTo>
                  <a:cubicBezTo>
                    <a:pt x="2737" y="0"/>
                    <a:pt x="2557" y="69"/>
                    <a:pt x="2420" y="208"/>
                  </a:cubicBezTo>
                  <a:lnTo>
                    <a:pt x="278" y="2350"/>
                  </a:lnTo>
                  <a:cubicBezTo>
                    <a:pt x="0" y="2628"/>
                    <a:pt x="0" y="3076"/>
                    <a:pt x="278" y="3354"/>
                  </a:cubicBezTo>
                  <a:lnTo>
                    <a:pt x="2814" y="5890"/>
                  </a:lnTo>
                  <a:lnTo>
                    <a:pt x="278" y="8429"/>
                  </a:lnTo>
                  <a:cubicBezTo>
                    <a:pt x="0" y="8703"/>
                    <a:pt x="0" y="9152"/>
                    <a:pt x="278" y="9430"/>
                  </a:cubicBezTo>
                  <a:lnTo>
                    <a:pt x="2420" y="11571"/>
                  </a:lnTo>
                  <a:cubicBezTo>
                    <a:pt x="2550" y="11705"/>
                    <a:pt x="2731" y="11781"/>
                    <a:pt x="2920" y="11781"/>
                  </a:cubicBezTo>
                  <a:cubicBezTo>
                    <a:pt x="3108" y="11781"/>
                    <a:pt x="3287" y="11705"/>
                    <a:pt x="3420" y="11571"/>
                  </a:cubicBezTo>
                  <a:lnTo>
                    <a:pt x="5956" y="9032"/>
                  </a:lnTo>
                  <a:lnTo>
                    <a:pt x="6933" y="10009"/>
                  </a:lnTo>
                  <a:cubicBezTo>
                    <a:pt x="6976" y="10052"/>
                    <a:pt x="7024" y="10070"/>
                    <a:pt x="7070" y="10070"/>
                  </a:cubicBezTo>
                  <a:cubicBezTo>
                    <a:pt x="7221" y="10070"/>
                    <a:pt x="7349" y="9876"/>
                    <a:pt x="7210" y="9735"/>
                  </a:cubicBezTo>
                  <a:lnTo>
                    <a:pt x="6097" y="8621"/>
                  </a:lnTo>
                  <a:cubicBezTo>
                    <a:pt x="6059" y="8583"/>
                    <a:pt x="6008" y="8564"/>
                    <a:pt x="5958" y="8564"/>
                  </a:cubicBezTo>
                  <a:cubicBezTo>
                    <a:pt x="5907" y="8564"/>
                    <a:pt x="5857" y="8583"/>
                    <a:pt x="5819" y="8621"/>
                  </a:cubicBezTo>
                  <a:lnTo>
                    <a:pt x="3146" y="11297"/>
                  </a:lnTo>
                  <a:cubicBezTo>
                    <a:pt x="3083" y="11359"/>
                    <a:pt x="3000" y="11390"/>
                    <a:pt x="2919" y="11390"/>
                  </a:cubicBezTo>
                  <a:cubicBezTo>
                    <a:pt x="2837" y="11390"/>
                    <a:pt x="2755" y="11359"/>
                    <a:pt x="2694" y="11297"/>
                  </a:cubicBezTo>
                  <a:lnTo>
                    <a:pt x="552" y="9156"/>
                  </a:lnTo>
                  <a:cubicBezTo>
                    <a:pt x="429" y="9029"/>
                    <a:pt x="429" y="8827"/>
                    <a:pt x="552" y="8703"/>
                  </a:cubicBezTo>
                  <a:lnTo>
                    <a:pt x="3228" y="6027"/>
                  </a:lnTo>
                  <a:cubicBezTo>
                    <a:pt x="3304" y="5952"/>
                    <a:pt x="3304" y="5828"/>
                    <a:pt x="3228" y="5753"/>
                  </a:cubicBezTo>
                  <a:lnTo>
                    <a:pt x="552" y="3076"/>
                  </a:lnTo>
                  <a:cubicBezTo>
                    <a:pt x="429" y="2953"/>
                    <a:pt x="429" y="2751"/>
                    <a:pt x="552" y="2628"/>
                  </a:cubicBezTo>
                  <a:lnTo>
                    <a:pt x="2694" y="486"/>
                  </a:lnTo>
                  <a:cubicBezTo>
                    <a:pt x="2755" y="422"/>
                    <a:pt x="2837" y="391"/>
                    <a:pt x="2919" y="391"/>
                  </a:cubicBezTo>
                  <a:cubicBezTo>
                    <a:pt x="3000" y="391"/>
                    <a:pt x="3083" y="422"/>
                    <a:pt x="3146" y="486"/>
                  </a:cubicBezTo>
                  <a:lnTo>
                    <a:pt x="3759" y="1103"/>
                  </a:lnTo>
                  <a:cubicBezTo>
                    <a:pt x="3802" y="1145"/>
                    <a:pt x="3850" y="1162"/>
                    <a:pt x="3896" y="1162"/>
                  </a:cubicBezTo>
                  <a:cubicBezTo>
                    <a:pt x="4048" y="1162"/>
                    <a:pt x="4179" y="967"/>
                    <a:pt x="4037" y="825"/>
                  </a:cubicBezTo>
                  <a:lnTo>
                    <a:pt x="3420" y="208"/>
                  </a:lnTo>
                  <a:cubicBezTo>
                    <a:pt x="3281" y="69"/>
                    <a:pt x="3100"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50"/>
          <p:cNvGrpSpPr/>
          <p:nvPr/>
        </p:nvGrpSpPr>
        <p:grpSpPr>
          <a:xfrm>
            <a:off x="4650467" y="3656868"/>
            <a:ext cx="386455" cy="287569"/>
            <a:chOff x="5197967" y="3714018"/>
            <a:chExt cx="386455" cy="287569"/>
          </a:xfrm>
        </p:grpSpPr>
        <p:sp>
          <p:nvSpPr>
            <p:cNvPr id="1454" name="Google Shape;1454;p50"/>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6195942" y="2330043"/>
            <a:ext cx="386455" cy="287569"/>
            <a:chOff x="5197967" y="3714018"/>
            <a:chExt cx="386455" cy="287569"/>
          </a:xfrm>
        </p:grpSpPr>
        <p:sp>
          <p:nvSpPr>
            <p:cNvPr id="1459" name="Google Shape;1459;p50"/>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50"/>
          <p:cNvGrpSpPr/>
          <p:nvPr/>
        </p:nvGrpSpPr>
        <p:grpSpPr>
          <a:xfrm>
            <a:off x="6195942" y="3000568"/>
            <a:ext cx="386455" cy="287569"/>
            <a:chOff x="5197967" y="3714018"/>
            <a:chExt cx="386455" cy="287569"/>
          </a:xfrm>
        </p:grpSpPr>
        <p:sp>
          <p:nvSpPr>
            <p:cNvPr id="1464" name="Google Shape;1464;p50"/>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0"/>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50"/>
          <p:cNvGrpSpPr/>
          <p:nvPr/>
        </p:nvGrpSpPr>
        <p:grpSpPr>
          <a:xfrm>
            <a:off x="6233108" y="3656863"/>
            <a:ext cx="312140" cy="308603"/>
            <a:chOff x="5778658" y="3703488"/>
            <a:chExt cx="312140" cy="308603"/>
          </a:xfrm>
        </p:grpSpPr>
        <p:sp>
          <p:nvSpPr>
            <p:cNvPr id="1469" name="Google Shape;1469;p50"/>
            <p:cNvSpPr/>
            <p:nvPr/>
          </p:nvSpPr>
          <p:spPr>
            <a:xfrm>
              <a:off x="5784133" y="3708544"/>
              <a:ext cx="301190" cy="298466"/>
            </a:xfrm>
            <a:custGeom>
              <a:avLst/>
              <a:gdLst/>
              <a:ahLst/>
              <a:cxnLst/>
              <a:rect l="l" t="t" r="r" b="b"/>
              <a:pathLst>
                <a:path w="11498" h="11394" extrusionOk="0">
                  <a:moveTo>
                    <a:pt x="2709" y="1"/>
                  </a:moveTo>
                  <a:cubicBezTo>
                    <a:pt x="2577" y="1"/>
                    <a:pt x="2445" y="51"/>
                    <a:pt x="2344" y="152"/>
                  </a:cubicBezTo>
                  <a:lnTo>
                    <a:pt x="203" y="2294"/>
                  </a:lnTo>
                  <a:cubicBezTo>
                    <a:pt x="0" y="2493"/>
                    <a:pt x="0" y="2822"/>
                    <a:pt x="203" y="3021"/>
                  </a:cubicBezTo>
                  <a:lnTo>
                    <a:pt x="2879" y="5697"/>
                  </a:lnTo>
                  <a:lnTo>
                    <a:pt x="203" y="8373"/>
                  </a:lnTo>
                  <a:cubicBezTo>
                    <a:pt x="0" y="8572"/>
                    <a:pt x="0" y="8901"/>
                    <a:pt x="203" y="9100"/>
                  </a:cubicBezTo>
                  <a:lnTo>
                    <a:pt x="2344" y="11241"/>
                  </a:lnTo>
                  <a:cubicBezTo>
                    <a:pt x="2445" y="11343"/>
                    <a:pt x="2577" y="11393"/>
                    <a:pt x="2709" y="11393"/>
                  </a:cubicBezTo>
                  <a:cubicBezTo>
                    <a:pt x="2841" y="11393"/>
                    <a:pt x="2973" y="11343"/>
                    <a:pt x="3074" y="11241"/>
                  </a:cubicBezTo>
                  <a:lnTo>
                    <a:pt x="5750" y="8569"/>
                  </a:lnTo>
                  <a:lnTo>
                    <a:pt x="8423" y="11241"/>
                  </a:lnTo>
                  <a:cubicBezTo>
                    <a:pt x="8524" y="11343"/>
                    <a:pt x="8656" y="11393"/>
                    <a:pt x="8788" y="11393"/>
                  </a:cubicBezTo>
                  <a:cubicBezTo>
                    <a:pt x="8920" y="11393"/>
                    <a:pt x="9052" y="11343"/>
                    <a:pt x="9153" y="11241"/>
                  </a:cubicBezTo>
                  <a:lnTo>
                    <a:pt x="11295" y="9100"/>
                  </a:lnTo>
                  <a:cubicBezTo>
                    <a:pt x="11497" y="8901"/>
                    <a:pt x="11497" y="8572"/>
                    <a:pt x="11295" y="8373"/>
                  </a:cubicBezTo>
                  <a:lnTo>
                    <a:pt x="8615" y="5697"/>
                  </a:lnTo>
                  <a:lnTo>
                    <a:pt x="11292" y="3021"/>
                  </a:lnTo>
                  <a:cubicBezTo>
                    <a:pt x="11494" y="2822"/>
                    <a:pt x="11494" y="2493"/>
                    <a:pt x="11292" y="2294"/>
                  </a:cubicBezTo>
                  <a:lnTo>
                    <a:pt x="9150" y="152"/>
                  </a:lnTo>
                  <a:cubicBezTo>
                    <a:pt x="9049" y="51"/>
                    <a:pt x="8917" y="1"/>
                    <a:pt x="8785" y="1"/>
                  </a:cubicBezTo>
                  <a:cubicBezTo>
                    <a:pt x="8653" y="1"/>
                    <a:pt x="8521" y="51"/>
                    <a:pt x="8420" y="152"/>
                  </a:cubicBezTo>
                  <a:lnTo>
                    <a:pt x="5750" y="2829"/>
                  </a:lnTo>
                  <a:lnTo>
                    <a:pt x="3074" y="152"/>
                  </a:lnTo>
                  <a:cubicBezTo>
                    <a:pt x="2973" y="51"/>
                    <a:pt x="2841" y="1"/>
                    <a:pt x="2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5887865" y="3703540"/>
              <a:ext cx="202933" cy="308551"/>
            </a:xfrm>
            <a:custGeom>
              <a:avLst/>
              <a:gdLst/>
              <a:ahLst/>
              <a:cxnLst/>
              <a:rect l="l" t="t" r="r" b="b"/>
              <a:pathLst>
                <a:path w="7747" h="11779" extrusionOk="0">
                  <a:moveTo>
                    <a:pt x="4828" y="1"/>
                  </a:moveTo>
                  <a:cubicBezTo>
                    <a:pt x="4647" y="1"/>
                    <a:pt x="4465" y="69"/>
                    <a:pt x="4326" y="206"/>
                  </a:cubicBezTo>
                  <a:lnTo>
                    <a:pt x="1790" y="2745"/>
                  </a:lnTo>
                  <a:lnTo>
                    <a:pt x="420" y="1375"/>
                  </a:lnTo>
                  <a:cubicBezTo>
                    <a:pt x="377" y="1332"/>
                    <a:pt x="329" y="1314"/>
                    <a:pt x="283" y="1314"/>
                  </a:cubicBezTo>
                  <a:cubicBezTo>
                    <a:pt x="131" y="1314"/>
                    <a:pt x="0" y="1510"/>
                    <a:pt x="142" y="1652"/>
                  </a:cubicBezTo>
                  <a:lnTo>
                    <a:pt x="1650" y="3160"/>
                  </a:lnTo>
                  <a:cubicBezTo>
                    <a:pt x="1688" y="3198"/>
                    <a:pt x="1737" y="3217"/>
                    <a:pt x="1787" y="3217"/>
                  </a:cubicBezTo>
                  <a:cubicBezTo>
                    <a:pt x="1838" y="3217"/>
                    <a:pt x="1888" y="3198"/>
                    <a:pt x="1928" y="3160"/>
                  </a:cubicBezTo>
                  <a:lnTo>
                    <a:pt x="4600" y="484"/>
                  </a:lnTo>
                  <a:cubicBezTo>
                    <a:pt x="4664" y="420"/>
                    <a:pt x="4745" y="389"/>
                    <a:pt x="4827" y="389"/>
                  </a:cubicBezTo>
                  <a:cubicBezTo>
                    <a:pt x="4908" y="389"/>
                    <a:pt x="4989" y="420"/>
                    <a:pt x="5053" y="484"/>
                  </a:cubicBezTo>
                  <a:lnTo>
                    <a:pt x="7195" y="2626"/>
                  </a:lnTo>
                  <a:cubicBezTo>
                    <a:pt x="7318" y="2749"/>
                    <a:pt x="7318" y="2951"/>
                    <a:pt x="7195" y="3074"/>
                  </a:cubicBezTo>
                  <a:lnTo>
                    <a:pt x="4518" y="5751"/>
                  </a:lnTo>
                  <a:cubicBezTo>
                    <a:pt x="4443" y="5826"/>
                    <a:pt x="4443" y="5950"/>
                    <a:pt x="4518" y="6028"/>
                  </a:cubicBezTo>
                  <a:lnTo>
                    <a:pt x="7195" y="8701"/>
                  </a:lnTo>
                  <a:cubicBezTo>
                    <a:pt x="7318" y="8828"/>
                    <a:pt x="7318" y="9027"/>
                    <a:pt x="7195" y="9154"/>
                  </a:cubicBezTo>
                  <a:lnTo>
                    <a:pt x="5053" y="11295"/>
                  </a:lnTo>
                  <a:cubicBezTo>
                    <a:pt x="4989" y="11357"/>
                    <a:pt x="4908" y="11388"/>
                    <a:pt x="4827" y="11388"/>
                  </a:cubicBezTo>
                  <a:cubicBezTo>
                    <a:pt x="4745" y="11388"/>
                    <a:pt x="4664" y="11357"/>
                    <a:pt x="4600" y="11295"/>
                  </a:cubicBezTo>
                  <a:lnTo>
                    <a:pt x="3593" y="10284"/>
                  </a:lnTo>
                  <a:cubicBezTo>
                    <a:pt x="3550" y="10242"/>
                    <a:pt x="3503" y="10225"/>
                    <a:pt x="3457" y="10225"/>
                  </a:cubicBezTo>
                  <a:cubicBezTo>
                    <a:pt x="3306" y="10225"/>
                    <a:pt x="3176" y="10420"/>
                    <a:pt x="3315" y="10562"/>
                  </a:cubicBezTo>
                  <a:lnTo>
                    <a:pt x="4326" y="11569"/>
                  </a:lnTo>
                  <a:cubicBezTo>
                    <a:pt x="4460" y="11703"/>
                    <a:pt x="4638" y="11779"/>
                    <a:pt x="4827" y="11779"/>
                  </a:cubicBezTo>
                  <a:cubicBezTo>
                    <a:pt x="5015" y="11779"/>
                    <a:pt x="5197" y="11703"/>
                    <a:pt x="5327" y="11569"/>
                  </a:cubicBezTo>
                  <a:lnTo>
                    <a:pt x="7469" y="9428"/>
                  </a:lnTo>
                  <a:cubicBezTo>
                    <a:pt x="7746" y="9150"/>
                    <a:pt x="7746" y="8701"/>
                    <a:pt x="7469" y="8427"/>
                  </a:cubicBezTo>
                  <a:lnTo>
                    <a:pt x="4933" y="5888"/>
                  </a:lnTo>
                  <a:lnTo>
                    <a:pt x="7469" y="3352"/>
                  </a:lnTo>
                  <a:cubicBezTo>
                    <a:pt x="7746" y="3074"/>
                    <a:pt x="7746" y="2626"/>
                    <a:pt x="7469" y="2351"/>
                  </a:cubicBezTo>
                  <a:lnTo>
                    <a:pt x="5327" y="206"/>
                  </a:lnTo>
                  <a:cubicBezTo>
                    <a:pt x="5190" y="69"/>
                    <a:pt x="5009"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5778658" y="3703488"/>
              <a:ext cx="192533" cy="308603"/>
            </a:xfrm>
            <a:custGeom>
              <a:avLst/>
              <a:gdLst/>
              <a:ahLst/>
              <a:cxnLst/>
              <a:rect l="l" t="t" r="r" b="b"/>
              <a:pathLst>
                <a:path w="7350" h="11781" extrusionOk="0">
                  <a:moveTo>
                    <a:pt x="2919" y="0"/>
                  </a:moveTo>
                  <a:cubicBezTo>
                    <a:pt x="2737" y="0"/>
                    <a:pt x="2557" y="69"/>
                    <a:pt x="2420" y="208"/>
                  </a:cubicBezTo>
                  <a:lnTo>
                    <a:pt x="278" y="2350"/>
                  </a:lnTo>
                  <a:cubicBezTo>
                    <a:pt x="0" y="2628"/>
                    <a:pt x="0" y="3076"/>
                    <a:pt x="278" y="3354"/>
                  </a:cubicBezTo>
                  <a:lnTo>
                    <a:pt x="2814" y="5890"/>
                  </a:lnTo>
                  <a:lnTo>
                    <a:pt x="278" y="8429"/>
                  </a:lnTo>
                  <a:cubicBezTo>
                    <a:pt x="0" y="8703"/>
                    <a:pt x="0" y="9152"/>
                    <a:pt x="278" y="9430"/>
                  </a:cubicBezTo>
                  <a:lnTo>
                    <a:pt x="2420" y="11571"/>
                  </a:lnTo>
                  <a:cubicBezTo>
                    <a:pt x="2550" y="11705"/>
                    <a:pt x="2731" y="11781"/>
                    <a:pt x="2920" y="11781"/>
                  </a:cubicBezTo>
                  <a:cubicBezTo>
                    <a:pt x="3108" y="11781"/>
                    <a:pt x="3287" y="11705"/>
                    <a:pt x="3420" y="11571"/>
                  </a:cubicBezTo>
                  <a:lnTo>
                    <a:pt x="5956" y="9032"/>
                  </a:lnTo>
                  <a:lnTo>
                    <a:pt x="6933" y="10009"/>
                  </a:lnTo>
                  <a:cubicBezTo>
                    <a:pt x="6976" y="10052"/>
                    <a:pt x="7024" y="10070"/>
                    <a:pt x="7070" y="10070"/>
                  </a:cubicBezTo>
                  <a:cubicBezTo>
                    <a:pt x="7221" y="10070"/>
                    <a:pt x="7349" y="9876"/>
                    <a:pt x="7210" y="9735"/>
                  </a:cubicBezTo>
                  <a:lnTo>
                    <a:pt x="6097" y="8621"/>
                  </a:lnTo>
                  <a:cubicBezTo>
                    <a:pt x="6059" y="8583"/>
                    <a:pt x="6008" y="8564"/>
                    <a:pt x="5958" y="8564"/>
                  </a:cubicBezTo>
                  <a:cubicBezTo>
                    <a:pt x="5907" y="8564"/>
                    <a:pt x="5857" y="8583"/>
                    <a:pt x="5819" y="8621"/>
                  </a:cubicBezTo>
                  <a:lnTo>
                    <a:pt x="3146" y="11297"/>
                  </a:lnTo>
                  <a:cubicBezTo>
                    <a:pt x="3083" y="11359"/>
                    <a:pt x="3000" y="11390"/>
                    <a:pt x="2919" y="11390"/>
                  </a:cubicBezTo>
                  <a:cubicBezTo>
                    <a:pt x="2837" y="11390"/>
                    <a:pt x="2755" y="11359"/>
                    <a:pt x="2694" y="11297"/>
                  </a:cubicBezTo>
                  <a:lnTo>
                    <a:pt x="552" y="9156"/>
                  </a:lnTo>
                  <a:cubicBezTo>
                    <a:pt x="429" y="9029"/>
                    <a:pt x="429" y="8827"/>
                    <a:pt x="552" y="8703"/>
                  </a:cubicBezTo>
                  <a:lnTo>
                    <a:pt x="3228" y="6027"/>
                  </a:lnTo>
                  <a:cubicBezTo>
                    <a:pt x="3304" y="5952"/>
                    <a:pt x="3304" y="5828"/>
                    <a:pt x="3228" y="5753"/>
                  </a:cubicBezTo>
                  <a:lnTo>
                    <a:pt x="552" y="3076"/>
                  </a:lnTo>
                  <a:cubicBezTo>
                    <a:pt x="429" y="2953"/>
                    <a:pt x="429" y="2751"/>
                    <a:pt x="552" y="2628"/>
                  </a:cubicBezTo>
                  <a:lnTo>
                    <a:pt x="2694" y="486"/>
                  </a:lnTo>
                  <a:cubicBezTo>
                    <a:pt x="2755" y="422"/>
                    <a:pt x="2837" y="391"/>
                    <a:pt x="2919" y="391"/>
                  </a:cubicBezTo>
                  <a:cubicBezTo>
                    <a:pt x="3000" y="391"/>
                    <a:pt x="3083" y="422"/>
                    <a:pt x="3146" y="486"/>
                  </a:cubicBezTo>
                  <a:lnTo>
                    <a:pt x="3759" y="1103"/>
                  </a:lnTo>
                  <a:cubicBezTo>
                    <a:pt x="3802" y="1145"/>
                    <a:pt x="3850" y="1162"/>
                    <a:pt x="3896" y="1162"/>
                  </a:cubicBezTo>
                  <a:cubicBezTo>
                    <a:pt x="4048" y="1162"/>
                    <a:pt x="4179" y="967"/>
                    <a:pt x="4037" y="825"/>
                  </a:cubicBezTo>
                  <a:lnTo>
                    <a:pt x="3420" y="208"/>
                  </a:lnTo>
                  <a:cubicBezTo>
                    <a:pt x="3281" y="69"/>
                    <a:pt x="3100"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50"/>
          <p:cNvGrpSpPr/>
          <p:nvPr/>
        </p:nvGrpSpPr>
        <p:grpSpPr>
          <a:xfrm>
            <a:off x="7640722" y="2301033"/>
            <a:ext cx="316277" cy="345600"/>
            <a:chOff x="3115872" y="1511808"/>
            <a:chExt cx="316277" cy="345600"/>
          </a:xfrm>
        </p:grpSpPr>
        <p:sp>
          <p:nvSpPr>
            <p:cNvPr id="1473" name="Google Shape;1473;p50"/>
            <p:cNvSpPr/>
            <p:nvPr/>
          </p:nvSpPr>
          <p:spPr>
            <a:xfrm>
              <a:off x="3145509" y="1516791"/>
              <a:ext cx="281474" cy="281474"/>
            </a:xfrm>
            <a:custGeom>
              <a:avLst/>
              <a:gdLst/>
              <a:ahLst/>
              <a:cxnLst/>
              <a:rect l="l" t="t" r="r" b="b"/>
              <a:pathLst>
                <a:path w="10732" h="10732" extrusionOk="0">
                  <a:moveTo>
                    <a:pt x="5366" y="1"/>
                  </a:moveTo>
                  <a:cubicBezTo>
                    <a:pt x="2402" y="1"/>
                    <a:pt x="1" y="2402"/>
                    <a:pt x="1" y="5366"/>
                  </a:cubicBezTo>
                  <a:cubicBezTo>
                    <a:pt x="1" y="8330"/>
                    <a:pt x="2402" y="10731"/>
                    <a:pt x="5366" y="10731"/>
                  </a:cubicBezTo>
                  <a:cubicBezTo>
                    <a:pt x="8325" y="10731"/>
                    <a:pt x="10731" y="8330"/>
                    <a:pt x="10731" y="5366"/>
                  </a:cubicBezTo>
                  <a:cubicBezTo>
                    <a:pt x="10731" y="2402"/>
                    <a:pt x="8325" y="1"/>
                    <a:pt x="5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3117629" y="1519834"/>
              <a:ext cx="267573" cy="278484"/>
            </a:xfrm>
            <a:custGeom>
              <a:avLst/>
              <a:gdLst/>
              <a:ahLst/>
              <a:cxnLst/>
              <a:rect l="l" t="t" r="r" b="b"/>
              <a:pathLst>
                <a:path w="10202" h="10618" extrusionOk="0">
                  <a:moveTo>
                    <a:pt x="5332" y="0"/>
                  </a:moveTo>
                  <a:cubicBezTo>
                    <a:pt x="1819" y="727"/>
                    <a:pt x="1" y="4634"/>
                    <a:pt x="1699" y="7791"/>
                  </a:cubicBezTo>
                  <a:cubicBezTo>
                    <a:pt x="2689" y="9634"/>
                    <a:pt x="4550" y="10618"/>
                    <a:pt x="6433" y="10618"/>
                  </a:cubicBezTo>
                  <a:cubicBezTo>
                    <a:pt x="7781" y="10618"/>
                    <a:pt x="9140" y="10114"/>
                    <a:pt x="10201" y="9061"/>
                  </a:cubicBezTo>
                  <a:lnTo>
                    <a:pt x="10201" y="9061"/>
                  </a:lnTo>
                  <a:cubicBezTo>
                    <a:pt x="9845" y="9133"/>
                    <a:pt x="9475" y="9172"/>
                    <a:pt x="9109" y="9172"/>
                  </a:cubicBezTo>
                  <a:cubicBezTo>
                    <a:pt x="6934" y="9172"/>
                    <a:pt x="4976" y="7858"/>
                    <a:pt x="4148" y="5851"/>
                  </a:cubicBezTo>
                  <a:cubicBezTo>
                    <a:pt x="3321" y="3840"/>
                    <a:pt x="3787" y="1531"/>
                    <a:pt x="5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3194239" y="1787380"/>
              <a:ext cx="184012" cy="65018"/>
            </a:xfrm>
            <a:custGeom>
              <a:avLst/>
              <a:gdLst/>
              <a:ahLst/>
              <a:cxnLst/>
              <a:rect l="l" t="t" r="r" b="b"/>
              <a:pathLst>
                <a:path w="7016" h="2479" extrusionOk="0">
                  <a:moveTo>
                    <a:pt x="2267" y="0"/>
                  </a:moveTo>
                  <a:lnTo>
                    <a:pt x="544" y="631"/>
                  </a:lnTo>
                  <a:cubicBezTo>
                    <a:pt x="217" y="751"/>
                    <a:pt x="0" y="1059"/>
                    <a:pt x="0" y="1405"/>
                  </a:cubicBezTo>
                  <a:lnTo>
                    <a:pt x="0" y="2478"/>
                  </a:lnTo>
                  <a:lnTo>
                    <a:pt x="7016" y="2478"/>
                  </a:lnTo>
                  <a:lnTo>
                    <a:pt x="7016" y="1405"/>
                  </a:lnTo>
                  <a:cubicBezTo>
                    <a:pt x="7016" y="1059"/>
                    <a:pt x="6799" y="746"/>
                    <a:pt x="6472" y="631"/>
                  </a:cubicBezTo>
                  <a:lnTo>
                    <a:pt x="4745" y="0"/>
                  </a:lnTo>
                  <a:lnTo>
                    <a:pt x="3508" y="414"/>
                  </a:lnTo>
                  <a:lnTo>
                    <a:pt x="22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3345677" y="1809464"/>
              <a:ext cx="32575" cy="42934"/>
            </a:xfrm>
            <a:custGeom>
              <a:avLst/>
              <a:gdLst/>
              <a:ahLst/>
              <a:cxnLst/>
              <a:rect l="l" t="t" r="r" b="b"/>
              <a:pathLst>
                <a:path w="1242" h="1637" extrusionOk="0">
                  <a:moveTo>
                    <a:pt x="1016" y="0"/>
                  </a:moveTo>
                  <a:lnTo>
                    <a:pt x="241" y="775"/>
                  </a:lnTo>
                  <a:cubicBezTo>
                    <a:pt x="87" y="929"/>
                    <a:pt x="0" y="1141"/>
                    <a:pt x="0" y="1357"/>
                  </a:cubicBezTo>
                  <a:lnTo>
                    <a:pt x="0" y="1636"/>
                  </a:lnTo>
                  <a:lnTo>
                    <a:pt x="1242" y="1636"/>
                  </a:lnTo>
                  <a:lnTo>
                    <a:pt x="1242" y="563"/>
                  </a:lnTo>
                  <a:cubicBezTo>
                    <a:pt x="1237" y="356"/>
                    <a:pt x="1160" y="154"/>
                    <a:pt x="1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3226657" y="1619656"/>
              <a:ext cx="119047" cy="86603"/>
            </a:xfrm>
            <a:custGeom>
              <a:avLst/>
              <a:gdLst/>
              <a:ahLst/>
              <a:cxnLst/>
              <a:rect l="l" t="t" r="r" b="b"/>
              <a:pathLst>
                <a:path w="4539" h="3302" extrusionOk="0">
                  <a:moveTo>
                    <a:pt x="1651" y="0"/>
                  </a:moveTo>
                  <a:cubicBezTo>
                    <a:pt x="737" y="0"/>
                    <a:pt x="1" y="741"/>
                    <a:pt x="1" y="1651"/>
                  </a:cubicBezTo>
                  <a:lnTo>
                    <a:pt x="1" y="2142"/>
                  </a:lnTo>
                  <a:cubicBezTo>
                    <a:pt x="1" y="2363"/>
                    <a:pt x="35" y="2584"/>
                    <a:pt x="107" y="2796"/>
                  </a:cubicBezTo>
                  <a:lnTo>
                    <a:pt x="174" y="3003"/>
                  </a:lnTo>
                  <a:cubicBezTo>
                    <a:pt x="193" y="3066"/>
                    <a:pt x="208" y="3128"/>
                    <a:pt x="208" y="3195"/>
                  </a:cubicBezTo>
                  <a:lnTo>
                    <a:pt x="208" y="3301"/>
                  </a:lnTo>
                  <a:lnTo>
                    <a:pt x="4336" y="3301"/>
                  </a:lnTo>
                  <a:lnTo>
                    <a:pt x="4336" y="3195"/>
                  </a:lnTo>
                  <a:cubicBezTo>
                    <a:pt x="4336" y="3128"/>
                    <a:pt x="4346" y="3066"/>
                    <a:pt x="4370" y="3003"/>
                  </a:cubicBezTo>
                  <a:lnTo>
                    <a:pt x="4437" y="2796"/>
                  </a:lnTo>
                  <a:cubicBezTo>
                    <a:pt x="4505" y="2584"/>
                    <a:pt x="4538" y="2363"/>
                    <a:pt x="4538" y="2142"/>
                  </a:cubicBezTo>
                  <a:lnTo>
                    <a:pt x="4538" y="414"/>
                  </a:lnTo>
                  <a:cubicBezTo>
                    <a:pt x="4538" y="183"/>
                    <a:pt x="4356" y="0"/>
                    <a:pt x="4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3253671" y="1619656"/>
              <a:ext cx="92163" cy="86603"/>
            </a:xfrm>
            <a:custGeom>
              <a:avLst/>
              <a:gdLst/>
              <a:ahLst/>
              <a:cxnLst/>
              <a:rect l="l" t="t" r="r" b="b"/>
              <a:pathLst>
                <a:path w="3514" h="3302" extrusionOk="0">
                  <a:moveTo>
                    <a:pt x="843" y="0"/>
                  </a:moveTo>
                  <a:cubicBezTo>
                    <a:pt x="376" y="0"/>
                    <a:pt x="1" y="376"/>
                    <a:pt x="1" y="838"/>
                  </a:cubicBezTo>
                  <a:cubicBezTo>
                    <a:pt x="1" y="1300"/>
                    <a:pt x="376" y="1675"/>
                    <a:pt x="843" y="1675"/>
                  </a:cubicBezTo>
                  <a:lnTo>
                    <a:pt x="958" y="1675"/>
                  </a:lnTo>
                  <a:lnTo>
                    <a:pt x="1011" y="3301"/>
                  </a:lnTo>
                  <a:lnTo>
                    <a:pt x="3306" y="3301"/>
                  </a:lnTo>
                  <a:lnTo>
                    <a:pt x="3306" y="3195"/>
                  </a:lnTo>
                  <a:cubicBezTo>
                    <a:pt x="3306" y="3128"/>
                    <a:pt x="3316" y="3061"/>
                    <a:pt x="3340" y="2998"/>
                  </a:cubicBezTo>
                  <a:lnTo>
                    <a:pt x="3407" y="2791"/>
                  </a:lnTo>
                  <a:cubicBezTo>
                    <a:pt x="3475" y="2584"/>
                    <a:pt x="3513" y="2363"/>
                    <a:pt x="3513" y="2142"/>
                  </a:cubicBezTo>
                  <a:lnTo>
                    <a:pt x="3513" y="414"/>
                  </a:lnTo>
                  <a:cubicBezTo>
                    <a:pt x="3513" y="183"/>
                    <a:pt x="3326" y="0"/>
                    <a:pt x="3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3253671" y="1749508"/>
              <a:ext cx="65018" cy="48757"/>
            </a:xfrm>
            <a:custGeom>
              <a:avLst/>
              <a:gdLst/>
              <a:ahLst/>
              <a:cxnLst/>
              <a:rect l="l" t="t" r="r" b="b"/>
              <a:pathLst>
                <a:path w="2479" h="1859" extrusionOk="0">
                  <a:moveTo>
                    <a:pt x="1" y="1"/>
                  </a:moveTo>
                  <a:lnTo>
                    <a:pt x="1" y="1858"/>
                  </a:lnTo>
                  <a:lnTo>
                    <a:pt x="2479" y="1858"/>
                  </a:lnTo>
                  <a:lnTo>
                    <a:pt x="24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3253671" y="1673308"/>
              <a:ext cx="65018" cy="32548"/>
            </a:xfrm>
            <a:custGeom>
              <a:avLst/>
              <a:gdLst/>
              <a:ahLst/>
              <a:cxnLst/>
              <a:rect l="l" t="t" r="r" b="b"/>
              <a:pathLst>
                <a:path w="2479" h="1241" extrusionOk="0">
                  <a:moveTo>
                    <a:pt x="1" y="1"/>
                  </a:moveTo>
                  <a:lnTo>
                    <a:pt x="1" y="934"/>
                  </a:lnTo>
                  <a:cubicBezTo>
                    <a:pt x="388" y="1139"/>
                    <a:pt x="814" y="1241"/>
                    <a:pt x="1240" y="1241"/>
                  </a:cubicBezTo>
                  <a:cubicBezTo>
                    <a:pt x="1665" y="1241"/>
                    <a:pt x="2091" y="1139"/>
                    <a:pt x="2479" y="934"/>
                  </a:cubicBezTo>
                  <a:lnTo>
                    <a:pt x="24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3242813" y="1778384"/>
              <a:ext cx="43459" cy="38712"/>
            </a:xfrm>
            <a:custGeom>
              <a:avLst/>
              <a:gdLst/>
              <a:ahLst/>
              <a:cxnLst/>
              <a:rect l="l" t="t" r="r" b="b"/>
              <a:pathLst>
                <a:path w="1657" h="1476" extrusionOk="0">
                  <a:moveTo>
                    <a:pt x="370" y="1"/>
                  </a:moveTo>
                  <a:cubicBezTo>
                    <a:pt x="293" y="1"/>
                    <a:pt x="220" y="44"/>
                    <a:pt x="184" y="122"/>
                  </a:cubicBezTo>
                  <a:lnTo>
                    <a:pt x="1" y="497"/>
                  </a:lnTo>
                  <a:lnTo>
                    <a:pt x="684" y="1397"/>
                  </a:lnTo>
                  <a:cubicBezTo>
                    <a:pt x="726" y="1449"/>
                    <a:pt x="787" y="1476"/>
                    <a:pt x="849" y="1476"/>
                  </a:cubicBezTo>
                  <a:cubicBezTo>
                    <a:pt x="901" y="1476"/>
                    <a:pt x="955" y="1456"/>
                    <a:pt x="997" y="1416"/>
                  </a:cubicBezTo>
                  <a:lnTo>
                    <a:pt x="1656" y="757"/>
                  </a:lnTo>
                  <a:lnTo>
                    <a:pt x="477" y="30"/>
                  </a:lnTo>
                  <a:cubicBezTo>
                    <a:pt x="443" y="10"/>
                    <a:pt x="40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3286245" y="1778384"/>
              <a:ext cx="43302" cy="38712"/>
            </a:xfrm>
            <a:custGeom>
              <a:avLst/>
              <a:gdLst/>
              <a:ahLst/>
              <a:cxnLst/>
              <a:rect l="l" t="t" r="r" b="b"/>
              <a:pathLst>
                <a:path w="1651" h="1476" extrusionOk="0">
                  <a:moveTo>
                    <a:pt x="1282" y="1"/>
                  </a:moveTo>
                  <a:cubicBezTo>
                    <a:pt x="1245" y="1"/>
                    <a:pt x="1208" y="10"/>
                    <a:pt x="1174" y="30"/>
                  </a:cubicBezTo>
                  <a:lnTo>
                    <a:pt x="0" y="757"/>
                  </a:lnTo>
                  <a:lnTo>
                    <a:pt x="654" y="1416"/>
                  </a:lnTo>
                  <a:cubicBezTo>
                    <a:pt x="697" y="1456"/>
                    <a:pt x="750" y="1476"/>
                    <a:pt x="803" y="1476"/>
                  </a:cubicBezTo>
                  <a:cubicBezTo>
                    <a:pt x="865" y="1476"/>
                    <a:pt x="926" y="1449"/>
                    <a:pt x="967" y="1397"/>
                  </a:cubicBezTo>
                  <a:lnTo>
                    <a:pt x="1650" y="497"/>
                  </a:lnTo>
                  <a:lnTo>
                    <a:pt x="1468" y="122"/>
                  </a:lnTo>
                  <a:cubicBezTo>
                    <a:pt x="1432" y="44"/>
                    <a:pt x="1358" y="1"/>
                    <a:pt x="1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0"/>
            <p:cNvSpPr/>
            <p:nvPr/>
          </p:nvSpPr>
          <p:spPr>
            <a:xfrm>
              <a:off x="3232086" y="1663534"/>
              <a:ext cx="108188" cy="102287"/>
            </a:xfrm>
            <a:custGeom>
              <a:avLst/>
              <a:gdLst/>
              <a:ahLst/>
              <a:cxnLst/>
              <a:rect l="l" t="t" r="r" b="b"/>
              <a:pathLst>
                <a:path w="4125" h="3900" extrusionOk="0">
                  <a:moveTo>
                    <a:pt x="1757" y="0"/>
                  </a:moveTo>
                  <a:cubicBezTo>
                    <a:pt x="1109" y="0"/>
                    <a:pt x="617" y="185"/>
                    <a:pt x="617" y="185"/>
                  </a:cubicBezTo>
                  <a:lnTo>
                    <a:pt x="617" y="882"/>
                  </a:lnTo>
                  <a:cubicBezTo>
                    <a:pt x="617" y="1089"/>
                    <a:pt x="516" y="1282"/>
                    <a:pt x="342" y="1397"/>
                  </a:cubicBezTo>
                  <a:lnTo>
                    <a:pt x="1" y="1628"/>
                  </a:lnTo>
                  <a:lnTo>
                    <a:pt x="1" y="1835"/>
                  </a:lnTo>
                  <a:cubicBezTo>
                    <a:pt x="1" y="2971"/>
                    <a:pt x="925" y="3899"/>
                    <a:pt x="2065" y="3899"/>
                  </a:cubicBezTo>
                  <a:cubicBezTo>
                    <a:pt x="3201" y="3899"/>
                    <a:pt x="4124" y="2971"/>
                    <a:pt x="4124" y="1835"/>
                  </a:cubicBezTo>
                  <a:lnTo>
                    <a:pt x="4124" y="1628"/>
                  </a:lnTo>
                  <a:lnTo>
                    <a:pt x="3783" y="1402"/>
                  </a:lnTo>
                  <a:cubicBezTo>
                    <a:pt x="3610" y="1287"/>
                    <a:pt x="3504" y="1089"/>
                    <a:pt x="3504" y="882"/>
                  </a:cubicBezTo>
                  <a:lnTo>
                    <a:pt x="3504" y="599"/>
                  </a:lnTo>
                  <a:cubicBezTo>
                    <a:pt x="2944" y="128"/>
                    <a:pt x="229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0"/>
            <p:cNvSpPr/>
            <p:nvPr/>
          </p:nvSpPr>
          <p:spPr>
            <a:xfrm>
              <a:off x="3194108" y="1809464"/>
              <a:ext cx="32575" cy="42934"/>
            </a:xfrm>
            <a:custGeom>
              <a:avLst/>
              <a:gdLst/>
              <a:ahLst/>
              <a:cxnLst/>
              <a:rect l="l" t="t" r="r" b="b"/>
              <a:pathLst>
                <a:path w="1242" h="1637" extrusionOk="0">
                  <a:moveTo>
                    <a:pt x="227" y="0"/>
                  </a:moveTo>
                  <a:cubicBezTo>
                    <a:pt x="82" y="154"/>
                    <a:pt x="0" y="356"/>
                    <a:pt x="0" y="563"/>
                  </a:cubicBezTo>
                  <a:lnTo>
                    <a:pt x="0" y="1636"/>
                  </a:lnTo>
                  <a:lnTo>
                    <a:pt x="1242" y="1636"/>
                  </a:lnTo>
                  <a:lnTo>
                    <a:pt x="1242" y="1357"/>
                  </a:lnTo>
                  <a:cubicBezTo>
                    <a:pt x="1242" y="1141"/>
                    <a:pt x="1155" y="929"/>
                    <a:pt x="1001" y="775"/>
                  </a:cubicBezTo>
                  <a:lnTo>
                    <a:pt x="2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3232217" y="1663534"/>
              <a:ext cx="91901" cy="101789"/>
            </a:xfrm>
            <a:custGeom>
              <a:avLst/>
              <a:gdLst/>
              <a:ahLst/>
              <a:cxnLst/>
              <a:rect l="l" t="t" r="r" b="b"/>
              <a:pathLst>
                <a:path w="3504" h="3881" extrusionOk="0">
                  <a:moveTo>
                    <a:pt x="1755" y="0"/>
                  </a:moveTo>
                  <a:cubicBezTo>
                    <a:pt x="1108" y="0"/>
                    <a:pt x="617" y="185"/>
                    <a:pt x="617" y="185"/>
                  </a:cubicBezTo>
                  <a:lnTo>
                    <a:pt x="617" y="887"/>
                  </a:lnTo>
                  <a:cubicBezTo>
                    <a:pt x="617" y="1094"/>
                    <a:pt x="515" y="1287"/>
                    <a:pt x="342" y="1402"/>
                  </a:cubicBezTo>
                  <a:lnTo>
                    <a:pt x="1" y="1628"/>
                  </a:lnTo>
                  <a:lnTo>
                    <a:pt x="1" y="1835"/>
                  </a:lnTo>
                  <a:cubicBezTo>
                    <a:pt x="1" y="2875"/>
                    <a:pt x="780" y="3750"/>
                    <a:pt x="1815" y="3880"/>
                  </a:cubicBezTo>
                  <a:cubicBezTo>
                    <a:pt x="1444" y="3495"/>
                    <a:pt x="1237" y="2980"/>
                    <a:pt x="1237" y="2451"/>
                  </a:cubicBezTo>
                  <a:lnTo>
                    <a:pt x="1237" y="1089"/>
                  </a:lnTo>
                  <a:cubicBezTo>
                    <a:pt x="1237" y="882"/>
                    <a:pt x="1391" y="704"/>
                    <a:pt x="1598" y="680"/>
                  </a:cubicBezTo>
                  <a:cubicBezTo>
                    <a:pt x="1757" y="660"/>
                    <a:pt x="1960" y="643"/>
                    <a:pt x="2185" y="643"/>
                  </a:cubicBezTo>
                  <a:cubicBezTo>
                    <a:pt x="2592" y="643"/>
                    <a:pt x="3073" y="698"/>
                    <a:pt x="3504" y="887"/>
                  </a:cubicBezTo>
                  <a:lnTo>
                    <a:pt x="3504" y="599"/>
                  </a:lnTo>
                  <a:cubicBezTo>
                    <a:pt x="2941" y="128"/>
                    <a:pt x="2294" y="0"/>
                    <a:pt x="17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3243206" y="1660597"/>
              <a:ext cx="88124" cy="29060"/>
            </a:xfrm>
            <a:custGeom>
              <a:avLst/>
              <a:gdLst/>
              <a:ahLst/>
              <a:cxnLst/>
              <a:rect l="l" t="t" r="r" b="b"/>
              <a:pathLst>
                <a:path w="3360" h="1108" extrusionOk="0">
                  <a:moveTo>
                    <a:pt x="1327" y="0"/>
                  </a:moveTo>
                  <a:cubicBezTo>
                    <a:pt x="931" y="0"/>
                    <a:pt x="574" y="41"/>
                    <a:pt x="342" y="75"/>
                  </a:cubicBezTo>
                  <a:cubicBezTo>
                    <a:pt x="145" y="104"/>
                    <a:pt x="0" y="273"/>
                    <a:pt x="0" y="470"/>
                  </a:cubicBezTo>
                  <a:lnTo>
                    <a:pt x="0" y="913"/>
                  </a:lnTo>
                  <a:cubicBezTo>
                    <a:pt x="0" y="1043"/>
                    <a:pt x="96" y="1108"/>
                    <a:pt x="193" y="1108"/>
                  </a:cubicBezTo>
                  <a:cubicBezTo>
                    <a:pt x="289" y="1108"/>
                    <a:pt x="385" y="1043"/>
                    <a:pt x="385" y="913"/>
                  </a:cubicBezTo>
                  <a:lnTo>
                    <a:pt x="390" y="470"/>
                  </a:lnTo>
                  <a:cubicBezTo>
                    <a:pt x="385" y="465"/>
                    <a:pt x="390" y="460"/>
                    <a:pt x="400" y="456"/>
                  </a:cubicBezTo>
                  <a:cubicBezTo>
                    <a:pt x="698" y="410"/>
                    <a:pt x="1000" y="388"/>
                    <a:pt x="1302" y="388"/>
                  </a:cubicBezTo>
                  <a:cubicBezTo>
                    <a:pt x="1418" y="388"/>
                    <a:pt x="1534" y="391"/>
                    <a:pt x="1651" y="398"/>
                  </a:cubicBezTo>
                  <a:cubicBezTo>
                    <a:pt x="2252" y="436"/>
                    <a:pt x="2690" y="590"/>
                    <a:pt x="2945" y="845"/>
                  </a:cubicBezTo>
                  <a:cubicBezTo>
                    <a:pt x="2988" y="888"/>
                    <a:pt x="3035" y="906"/>
                    <a:pt x="3080" y="906"/>
                  </a:cubicBezTo>
                  <a:cubicBezTo>
                    <a:pt x="3231" y="906"/>
                    <a:pt x="3360" y="711"/>
                    <a:pt x="3219" y="571"/>
                  </a:cubicBezTo>
                  <a:cubicBezTo>
                    <a:pt x="2761" y="116"/>
                    <a:pt x="1991" y="0"/>
                    <a:pt x="1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3189073" y="1614594"/>
              <a:ext cx="194110" cy="242814"/>
            </a:xfrm>
            <a:custGeom>
              <a:avLst/>
              <a:gdLst/>
              <a:ahLst/>
              <a:cxnLst/>
              <a:rect l="l" t="t" r="r" b="b"/>
              <a:pathLst>
                <a:path w="7401" h="9258" extrusionOk="0">
                  <a:moveTo>
                    <a:pt x="5779" y="386"/>
                  </a:moveTo>
                  <a:lnTo>
                    <a:pt x="5779" y="2258"/>
                  </a:lnTo>
                  <a:cubicBezTo>
                    <a:pt x="5779" y="2537"/>
                    <a:pt x="5716" y="2816"/>
                    <a:pt x="5591" y="3066"/>
                  </a:cubicBezTo>
                  <a:cubicBezTo>
                    <a:pt x="5577" y="3090"/>
                    <a:pt x="5572" y="3119"/>
                    <a:pt x="5572" y="3153"/>
                  </a:cubicBezTo>
                  <a:lnTo>
                    <a:pt x="5572" y="3701"/>
                  </a:lnTo>
                  <a:cubicBezTo>
                    <a:pt x="5572" y="4736"/>
                    <a:pt x="4728" y="5568"/>
                    <a:pt x="3702" y="5568"/>
                  </a:cubicBezTo>
                  <a:cubicBezTo>
                    <a:pt x="3660" y="5568"/>
                    <a:pt x="3618" y="5566"/>
                    <a:pt x="3575" y="5563"/>
                  </a:cubicBezTo>
                  <a:cubicBezTo>
                    <a:pt x="2598" y="5506"/>
                    <a:pt x="1833" y="4654"/>
                    <a:pt x="1833" y="3629"/>
                  </a:cubicBezTo>
                  <a:lnTo>
                    <a:pt x="1833" y="3148"/>
                  </a:lnTo>
                  <a:cubicBezTo>
                    <a:pt x="1833" y="3119"/>
                    <a:pt x="1824" y="3090"/>
                    <a:pt x="1814" y="3066"/>
                  </a:cubicBezTo>
                  <a:cubicBezTo>
                    <a:pt x="1689" y="2811"/>
                    <a:pt x="1626" y="2537"/>
                    <a:pt x="1626" y="2253"/>
                  </a:cubicBezTo>
                  <a:lnTo>
                    <a:pt x="1626" y="1844"/>
                  </a:lnTo>
                  <a:cubicBezTo>
                    <a:pt x="1626" y="1035"/>
                    <a:pt x="2276" y="386"/>
                    <a:pt x="3084" y="386"/>
                  </a:cubicBezTo>
                  <a:close/>
                  <a:moveTo>
                    <a:pt x="2656" y="5693"/>
                  </a:moveTo>
                  <a:cubicBezTo>
                    <a:pt x="2935" y="5842"/>
                    <a:pt x="3238" y="5929"/>
                    <a:pt x="3551" y="5953"/>
                  </a:cubicBezTo>
                  <a:cubicBezTo>
                    <a:pt x="3604" y="5958"/>
                    <a:pt x="3652" y="5958"/>
                    <a:pt x="3705" y="5958"/>
                  </a:cubicBezTo>
                  <a:cubicBezTo>
                    <a:pt x="4066" y="5958"/>
                    <a:pt x="4427" y="5871"/>
                    <a:pt x="4749" y="5703"/>
                  </a:cubicBezTo>
                  <a:lnTo>
                    <a:pt x="4749" y="6054"/>
                  </a:lnTo>
                  <a:lnTo>
                    <a:pt x="3705" y="6766"/>
                  </a:lnTo>
                  <a:lnTo>
                    <a:pt x="2656" y="6054"/>
                  </a:lnTo>
                  <a:lnTo>
                    <a:pt x="2656" y="5693"/>
                  </a:lnTo>
                  <a:close/>
                  <a:moveTo>
                    <a:pt x="2488" y="6405"/>
                  </a:moveTo>
                  <a:lnTo>
                    <a:pt x="3402" y="7031"/>
                  </a:lnTo>
                  <a:lnTo>
                    <a:pt x="2916" y="7512"/>
                  </a:lnTo>
                  <a:cubicBezTo>
                    <a:pt x="2916" y="7517"/>
                    <a:pt x="2911" y="7517"/>
                    <a:pt x="2906" y="7517"/>
                  </a:cubicBezTo>
                  <a:cubicBezTo>
                    <a:pt x="2901" y="7517"/>
                    <a:pt x="2901" y="7512"/>
                    <a:pt x="2897" y="7512"/>
                  </a:cubicBezTo>
                  <a:lnTo>
                    <a:pt x="2295" y="6607"/>
                  </a:lnTo>
                  <a:lnTo>
                    <a:pt x="2488" y="6405"/>
                  </a:lnTo>
                  <a:close/>
                  <a:moveTo>
                    <a:pt x="4913" y="6405"/>
                  </a:moveTo>
                  <a:lnTo>
                    <a:pt x="5110" y="6607"/>
                  </a:lnTo>
                  <a:lnTo>
                    <a:pt x="4509" y="7512"/>
                  </a:lnTo>
                  <a:cubicBezTo>
                    <a:pt x="4504" y="7517"/>
                    <a:pt x="4499" y="7517"/>
                    <a:pt x="4499" y="7522"/>
                  </a:cubicBezTo>
                  <a:cubicBezTo>
                    <a:pt x="4494" y="7522"/>
                    <a:pt x="4489" y="7517"/>
                    <a:pt x="4485" y="7517"/>
                  </a:cubicBezTo>
                  <a:lnTo>
                    <a:pt x="4003" y="7036"/>
                  </a:lnTo>
                  <a:lnTo>
                    <a:pt x="4913" y="6405"/>
                  </a:lnTo>
                  <a:close/>
                  <a:moveTo>
                    <a:pt x="3084" y="1"/>
                  </a:moveTo>
                  <a:cubicBezTo>
                    <a:pt x="2069" y="1"/>
                    <a:pt x="1241" y="824"/>
                    <a:pt x="1241" y="1844"/>
                  </a:cubicBezTo>
                  <a:lnTo>
                    <a:pt x="1241" y="2258"/>
                  </a:lnTo>
                  <a:cubicBezTo>
                    <a:pt x="1241" y="2580"/>
                    <a:pt x="1314" y="2898"/>
                    <a:pt x="1448" y="3196"/>
                  </a:cubicBezTo>
                  <a:lnTo>
                    <a:pt x="1448" y="3629"/>
                  </a:lnTo>
                  <a:cubicBezTo>
                    <a:pt x="1444" y="4322"/>
                    <a:pt x="1747" y="4981"/>
                    <a:pt x="2271" y="5429"/>
                  </a:cubicBezTo>
                  <a:lnTo>
                    <a:pt x="2271" y="6078"/>
                  </a:lnTo>
                  <a:lnTo>
                    <a:pt x="1910" y="6454"/>
                  </a:lnTo>
                  <a:cubicBezTo>
                    <a:pt x="1877" y="6497"/>
                    <a:pt x="1857" y="6550"/>
                    <a:pt x="1862" y="6603"/>
                  </a:cubicBezTo>
                  <a:lnTo>
                    <a:pt x="674" y="7036"/>
                  </a:lnTo>
                  <a:cubicBezTo>
                    <a:pt x="269" y="7180"/>
                    <a:pt x="5" y="7565"/>
                    <a:pt x="0" y="7993"/>
                  </a:cubicBezTo>
                  <a:lnTo>
                    <a:pt x="0" y="9066"/>
                  </a:lnTo>
                  <a:cubicBezTo>
                    <a:pt x="0" y="9194"/>
                    <a:pt x="97" y="9258"/>
                    <a:pt x="195" y="9258"/>
                  </a:cubicBezTo>
                  <a:cubicBezTo>
                    <a:pt x="292" y="9258"/>
                    <a:pt x="390" y="9194"/>
                    <a:pt x="390" y="9066"/>
                  </a:cubicBezTo>
                  <a:lnTo>
                    <a:pt x="390" y="7993"/>
                  </a:lnTo>
                  <a:cubicBezTo>
                    <a:pt x="390" y="7729"/>
                    <a:pt x="553" y="7488"/>
                    <a:pt x="804" y="7401"/>
                  </a:cubicBezTo>
                  <a:lnTo>
                    <a:pt x="2055" y="6944"/>
                  </a:lnTo>
                  <a:lnTo>
                    <a:pt x="2579" y="7724"/>
                  </a:lnTo>
                  <a:cubicBezTo>
                    <a:pt x="2642" y="7825"/>
                    <a:pt x="2752" y="7887"/>
                    <a:pt x="2868" y="7902"/>
                  </a:cubicBezTo>
                  <a:lnTo>
                    <a:pt x="2911" y="7902"/>
                  </a:lnTo>
                  <a:cubicBezTo>
                    <a:pt x="3017" y="7902"/>
                    <a:pt x="3118" y="7859"/>
                    <a:pt x="3190" y="7786"/>
                  </a:cubicBezTo>
                  <a:lnTo>
                    <a:pt x="3508" y="7469"/>
                  </a:lnTo>
                  <a:lnTo>
                    <a:pt x="3508" y="9066"/>
                  </a:lnTo>
                  <a:cubicBezTo>
                    <a:pt x="3508" y="9194"/>
                    <a:pt x="3605" y="9258"/>
                    <a:pt x="3703" y="9258"/>
                  </a:cubicBezTo>
                  <a:cubicBezTo>
                    <a:pt x="3800" y="9258"/>
                    <a:pt x="3898" y="9194"/>
                    <a:pt x="3898" y="9066"/>
                  </a:cubicBezTo>
                  <a:lnTo>
                    <a:pt x="3898" y="7469"/>
                  </a:lnTo>
                  <a:lnTo>
                    <a:pt x="4215" y="7786"/>
                  </a:lnTo>
                  <a:cubicBezTo>
                    <a:pt x="4292" y="7865"/>
                    <a:pt x="4394" y="7904"/>
                    <a:pt x="4495" y="7904"/>
                  </a:cubicBezTo>
                  <a:cubicBezTo>
                    <a:pt x="4622" y="7904"/>
                    <a:pt x="4749" y="7844"/>
                    <a:pt x="4826" y="7729"/>
                  </a:cubicBezTo>
                  <a:lnTo>
                    <a:pt x="5351" y="6944"/>
                  </a:lnTo>
                  <a:lnTo>
                    <a:pt x="6602" y="7401"/>
                  </a:lnTo>
                  <a:cubicBezTo>
                    <a:pt x="6847" y="7493"/>
                    <a:pt x="7016" y="7729"/>
                    <a:pt x="7016" y="7993"/>
                  </a:cubicBezTo>
                  <a:lnTo>
                    <a:pt x="7016" y="9066"/>
                  </a:lnTo>
                  <a:cubicBezTo>
                    <a:pt x="7016" y="9194"/>
                    <a:pt x="7112" y="9258"/>
                    <a:pt x="7208" y="9258"/>
                  </a:cubicBezTo>
                  <a:cubicBezTo>
                    <a:pt x="7304" y="9258"/>
                    <a:pt x="7400" y="9194"/>
                    <a:pt x="7400" y="9066"/>
                  </a:cubicBezTo>
                  <a:lnTo>
                    <a:pt x="7400" y="7993"/>
                  </a:lnTo>
                  <a:cubicBezTo>
                    <a:pt x="7400" y="7565"/>
                    <a:pt x="7131" y="7185"/>
                    <a:pt x="6732" y="7036"/>
                  </a:cubicBezTo>
                  <a:lnTo>
                    <a:pt x="5543" y="6603"/>
                  </a:lnTo>
                  <a:cubicBezTo>
                    <a:pt x="5548" y="6550"/>
                    <a:pt x="5529" y="6497"/>
                    <a:pt x="5490" y="6458"/>
                  </a:cubicBezTo>
                  <a:lnTo>
                    <a:pt x="5129" y="6078"/>
                  </a:lnTo>
                  <a:lnTo>
                    <a:pt x="5129" y="5443"/>
                  </a:lnTo>
                  <a:cubicBezTo>
                    <a:pt x="5168" y="5409"/>
                    <a:pt x="5206" y="5380"/>
                    <a:pt x="5245" y="5347"/>
                  </a:cubicBezTo>
                  <a:cubicBezTo>
                    <a:pt x="5697" y="4919"/>
                    <a:pt x="5957" y="4322"/>
                    <a:pt x="5962" y="3701"/>
                  </a:cubicBezTo>
                  <a:lnTo>
                    <a:pt x="5962" y="3191"/>
                  </a:lnTo>
                  <a:cubicBezTo>
                    <a:pt x="6096" y="2898"/>
                    <a:pt x="6164" y="2580"/>
                    <a:pt x="6164" y="2253"/>
                  </a:cubicBezTo>
                  <a:lnTo>
                    <a:pt x="6164" y="193"/>
                  </a:lnTo>
                  <a:cubicBezTo>
                    <a:pt x="6164" y="88"/>
                    <a:pt x="6077"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3221621" y="1836452"/>
              <a:ext cx="10124" cy="20956"/>
            </a:xfrm>
            <a:custGeom>
              <a:avLst/>
              <a:gdLst/>
              <a:ahLst/>
              <a:cxnLst/>
              <a:rect l="l" t="t" r="r" b="b"/>
              <a:pathLst>
                <a:path w="386" h="799" extrusionOk="0">
                  <a:moveTo>
                    <a:pt x="193" y="1"/>
                  </a:moveTo>
                  <a:cubicBezTo>
                    <a:pt x="87" y="1"/>
                    <a:pt x="0" y="88"/>
                    <a:pt x="0" y="193"/>
                  </a:cubicBezTo>
                  <a:lnTo>
                    <a:pt x="0" y="607"/>
                  </a:lnTo>
                  <a:cubicBezTo>
                    <a:pt x="0" y="735"/>
                    <a:pt x="97" y="799"/>
                    <a:pt x="193" y="799"/>
                  </a:cubicBezTo>
                  <a:cubicBezTo>
                    <a:pt x="289" y="799"/>
                    <a:pt x="385" y="735"/>
                    <a:pt x="385" y="607"/>
                  </a:cubicBezTo>
                  <a:lnTo>
                    <a:pt x="385" y="193"/>
                  </a:lnTo>
                  <a:cubicBezTo>
                    <a:pt x="385" y="88"/>
                    <a:pt x="299"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3340615" y="1836452"/>
              <a:ext cx="10124" cy="20956"/>
            </a:xfrm>
            <a:custGeom>
              <a:avLst/>
              <a:gdLst/>
              <a:ahLst/>
              <a:cxnLst/>
              <a:rect l="l" t="t" r="r" b="b"/>
              <a:pathLst>
                <a:path w="386" h="799" extrusionOk="0">
                  <a:moveTo>
                    <a:pt x="193" y="1"/>
                  </a:moveTo>
                  <a:cubicBezTo>
                    <a:pt x="88" y="1"/>
                    <a:pt x="1" y="88"/>
                    <a:pt x="1" y="193"/>
                  </a:cubicBezTo>
                  <a:lnTo>
                    <a:pt x="1" y="607"/>
                  </a:lnTo>
                  <a:cubicBezTo>
                    <a:pt x="1" y="735"/>
                    <a:pt x="97" y="799"/>
                    <a:pt x="193" y="799"/>
                  </a:cubicBezTo>
                  <a:cubicBezTo>
                    <a:pt x="290" y="799"/>
                    <a:pt x="386" y="735"/>
                    <a:pt x="386" y="607"/>
                  </a:cubicBezTo>
                  <a:lnTo>
                    <a:pt x="386" y="193"/>
                  </a:lnTo>
                  <a:cubicBezTo>
                    <a:pt x="386" y="88"/>
                    <a:pt x="299"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3115872" y="1511808"/>
              <a:ext cx="316277" cy="275756"/>
            </a:xfrm>
            <a:custGeom>
              <a:avLst/>
              <a:gdLst/>
              <a:ahLst/>
              <a:cxnLst/>
              <a:rect l="l" t="t" r="r" b="b"/>
              <a:pathLst>
                <a:path w="12059" h="10514" extrusionOk="0">
                  <a:moveTo>
                    <a:pt x="4663" y="720"/>
                  </a:moveTo>
                  <a:cubicBezTo>
                    <a:pt x="4350" y="994"/>
                    <a:pt x="4076" y="1307"/>
                    <a:pt x="3854" y="1658"/>
                  </a:cubicBezTo>
                  <a:cubicBezTo>
                    <a:pt x="3681" y="1918"/>
                    <a:pt x="3537" y="2193"/>
                    <a:pt x="3412" y="2476"/>
                  </a:cubicBezTo>
                  <a:lnTo>
                    <a:pt x="2344" y="2476"/>
                  </a:lnTo>
                  <a:cubicBezTo>
                    <a:pt x="2935" y="1683"/>
                    <a:pt x="3739" y="1071"/>
                    <a:pt x="4663" y="720"/>
                  </a:cubicBezTo>
                  <a:close/>
                  <a:moveTo>
                    <a:pt x="6299" y="398"/>
                  </a:moveTo>
                  <a:lnTo>
                    <a:pt x="6299" y="2476"/>
                  </a:lnTo>
                  <a:lnTo>
                    <a:pt x="3835" y="2476"/>
                  </a:lnTo>
                  <a:cubicBezTo>
                    <a:pt x="4403" y="1283"/>
                    <a:pt x="5293" y="484"/>
                    <a:pt x="6299" y="398"/>
                  </a:cubicBezTo>
                  <a:close/>
                  <a:moveTo>
                    <a:pt x="6689" y="393"/>
                  </a:moveTo>
                  <a:cubicBezTo>
                    <a:pt x="7699" y="484"/>
                    <a:pt x="8584" y="1283"/>
                    <a:pt x="9152" y="2476"/>
                  </a:cubicBezTo>
                  <a:lnTo>
                    <a:pt x="6689" y="2476"/>
                  </a:lnTo>
                  <a:lnTo>
                    <a:pt x="6689" y="393"/>
                  </a:lnTo>
                  <a:close/>
                  <a:moveTo>
                    <a:pt x="8329" y="720"/>
                  </a:moveTo>
                  <a:lnTo>
                    <a:pt x="8329" y="720"/>
                  </a:lnTo>
                  <a:cubicBezTo>
                    <a:pt x="9253" y="1071"/>
                    <a:pt x="10057" y="1683"/>
                    <a:pt x="10644" y="2476"/>
                  </a:cubicBezTo>
                  <a:lnTo>
                    <a:pt x="9580" y="2476"/>
                  </a:lnTo>
                  <a:cubicBezTo>
                    <a:pt x="9455" y="2193"/>
                    <a:pt x="9306" y="1918"/>
                    <a:pt x="9138" y="1658"/>
                  </a:cubicBezTo>
                  <a:cubicBezTo>
                    <a:pt x="8912" y="1307"/>
                    <a:pt x="8642" y="994"/>
                    <a:pt x="8329" y="720"/>
                  </a:cubicBezTo>
                  <a:close/>
                  <a:moveTo>
                    <a:pt x="3253" y="2861"/>
                  </a:moveTo>
                  <a:cubicBezTo>
                    <a:pt x="2964" y="3665"/>
                    <a:pt x="2810" y="4512"/>
                    <a:pt x="2796" y="5363"/>
                  </a:cubicBezTo>
                  <a:lnTo>
                    <a:pt x="1328" y="5363"/>
                  </a:lnTo>
                  <a:cubicBezTo>
                    <a:pt x="1357" y="4478"/>
                    <a:pt x="1617" y="3617"/>
                    <a:pt x="2084" y="2861"/>
                  </a:cubicBezTo>
                  <a:close/>
                  <a:moveTo>
                    <a:pt x="10908" y="2861"/>
                  </a:moveTo>
                  <a:cubicBezTo>
                    <a:pt x="11370" y="3617"/>
                    <a:pt x="11630" y="4478"/>
                    <a:pt x="11664" y="5363"/>
                  </a:cubicBezTo>
                  <a:lnTo>
                    <a:pt x="10191" y="5363"/>
                  </a:lnTo>
                  <a:cubicBezTo>
                    <a:pt x="10177" y="4512"/>
                    <a:pt x="10023" y="3665"/>
                    <a:pt x="9734" y="2861"/>
                  </a:cubicBezTo>
                  <a:close/>
                  <a:moveTo>
                    <a:pt x="2796" y="5748"/>
                  </a:moveTo>
                  <a:cubicBezTo>
                    <a:pt x="2810" y="6542"/>
                    <a:pt x="2945" y="7331"/>
                    <a:pt x="3195" y="8087"/>
                  </a:cubicBezTo>
                  <a:cubicBezTo>
                    <a:pt x="3214" y="8145"/>
                    <a:pt x="3234" y="8198"/>
                    <a:pt x="3258" y="8251"/>
                  </a:cubicBezTo>
                  <a:lnTo>
                    <a:pt x="2079" y="8251"/>
                  </a:lnTo>
                  <a:cubicBezTo>
                    <a:pt x="1617" y="7495"/>
                    <a:pt x="1357" y="6634"/>
                    <a:pt x="1328" y="5748"/>
                  </a:cubicBezTo>
                  <a:close/>
                  <a:moveTo>
                    <a:pt x="11664" y="5753"/>
                  </a:moveTo>
                  <a:cubicBezTo>
                    <a:pt x="11630" y="6605"/>
                    <a:pt x="11390" y="7442"/>
                    <a:pt x="10952" y="8178"/>
                  </a:cubicBezTo>
                  <a:lnTo>
                    <a:pt x="10952" y="8183"/>
                  </a:lnTo>
                  <a:cubicBezTo>
                    <a:pt x="10937" y="8207"/>
                    <a:pt x="10923" y="8231"/>
                    <a:pt x="10908" y="8255"/>
                  </a:cubicBezTo>
                  <a:lnTo>
                    <a:pt x="9734" y="8255"/>
                  </a:lnTo>
                  <a:cubicBezTo>
                    <a:pt x="9754" y="8198"/>
                    <a:pt x="9773" y="8145"/>
                    <a:pt x="9792" y="8087"/>
                  </a:cubicBezTo>
                  <a:cubicBezTo>
                    <a:pt x="10047" y="7336"/>
                    <a:pt x="10182" y="6547"/>
                    <a:pt x="10196" y="5753"/>
                  </a:cubicBezTo>
                  <a:close/>
                  <a:moveTo>
                    <a:pt x="6504" y="0"/>
                  </a:moveTo>
                  <a:cubicBezTo>
                    <a:pt x="4804" y="0"/>
                    <a:pt x="3115" y="773"/>
                    <a:pt x="2016" y="2274"/>
                  </a:cubicBezTo>
                  <a:cubicBezTo>
                    <a:pt x="0" y="5022"/>
                    <a:pt x="910" y="8915"/>
                    <a:pt x="3931" y="10488"/>
                  </a:cubicBezTo>
                  <a:cubicBezTo>
                    <a:pt x="3964" y="10506"/>
                    <a:pt x="3996" y="10513"/>
                    <a:pt x="4026" y="10513"/>
                  </a:cubicBezTo>
                  <a:cubicBezTo>
                    <a:pt x="4201" y="10513"/>
                    <a:pt x="4303" y="10249"/>
                    <a:pt x="4109" y="10146"/>
                  </a:cubicBezTo>
                  <a:cubicBezTo>
                    <a:pt x="3412" y="9785"/>
                    <a:pt x="2805" y="9271"/>
                    <a:pt x="2339" y="8640"/>
                  </a:cubicBezTo>
                  <a:lnTo>
                    <a:pt x="3412" y="8640"/>
                  </a:lnTo>
                  <a:cubicBezTo>
                    <a:pt x="3628" y="9141"/>
                    <a:pt x="3922" y="9607"/>
                    <a:pt x="4283" y="10021"/>
                  </a:cubicBezTo>
                  <a:cubicBezTo>
                    <a:pt x="4324" y="10069"/>
                    <a:pt x="4374" y="10089"/>
                    <a:pt x="4421" y="10089"/>
                  </a:cubicBezTo>
                  <a:cubicBezTo>
                    <a:pt x="4566" y="10089"/>
                    <a:pt x="4698" y="9906"/>
                    <a:pt x="4571" y="9761"/>
                  </a:cubicBezTo>
                  <a:cubicBezTo>
                    <a:pt x="4273" y="9425"/>
                    <a:pt x="4028" y="9044"/>
                    <a:pt x="3835" y="8640"/>
                  </a:cubicBezTo>
                  <a:cubicBezTo>
                    <a:pt x="4076" y="8607"/>
                    <a:pt x="4052" y="8255"/>
                    <a:pt x="3811" y="8255"/>
                  </a:cubicBezTo>
                  <a:lnTo>
                    <a:pt x="3672" y="8255"/>
                  </a:lnTo>
                  <a:cubicBezTo>
                    <a:pt x="3364" y="7457"/>
                    <a:pt x="3200" y="6610"/>
                    <a:pt x="3181" y="5753"/>
                  </a:cubicBezTo>
                  <a:lnTo>
                    <a:pt x="3397" y="5753"/>
                  </a:lnTo>
                  <a:cubicBezTo>
                    <a:pt x="3657" y="5753"/>
                    <a:pt x="3657" y="5363"/>
                    <a:pt x="3397" y="5363"/>
                  </a:cubicBezTo>
                  <a:lnTo>
                    <a:pt x="3181" y="5363"/>
                  </a:lnTo>
                  <a:cubicBezTo>
                    <a:pt x="3195" y="4507"/>
                    <a:pt x="3359" y="3660"/>
                    <a:pt x="3667" y="2861"/>
                  </a:cubicBezTo>
                  <a:lnTo>
                    <a:pt x="6299" y="2861"/>
                  </a:lnTo>
                  <a:lnTo>
                    <a:pt x="6299" y="3290"/>
                  </a:lnTo>
                  <a:cubicBezTo>
                    <a:pt x="6299" y="3417"/>
                    <a:pt x="6396" y="3481"/>
                    <a:pt x="6494" y="3481"/>
                  </a:cubicBezTo>
                  <a:cubicBezTo>
                    <a:pt x="6591" y="3481"/>
                    <a:pt x="6689" y="3417"/>
                    <a:pt x="6689" y="3290"/>
                  </a:cubicBezTo>
                  <a:lnTo>
                    <a:pt x="6689" y="2861"/>
                  </a:lnTo>
                  <a:lnTo>
                    <a:pt x="9321" y="2861"/>
                  </a:lnTo>
                  <a:cubicBezTo>
                    <a:pt x="9628" y="3660"/>
                    <a:pt x="9792" y="4507"/>
                    <a:pt x="9807" y="5363"/>
                  </a:cubicBezTo>
                  <a:lnTo>
                    <a:pt x="9590" y="5363"/>
                  </a:lnTo>
                  <a:cubicBezTo>
                    <a:pt x="9330" y="5363"/>
                    <a:pt x="9330" y="5748"/>
                    <a:pt x="9590" y="5748"/>
                  </a:cubicBezTo>
                  <a:lnTo>
                    <a:pt x="9807" y="5748"/>
                  </a:lnTo>
                  <a:cubicBezTo>
                    <a:pt x="9792" y="6605"/>
                    <a:pt x="9624" y="7452"/>
                    <a:pt x="9321" y="8251"/>
                  </a:cubicBezTo>
                  <a:lnTo>
                    <a:pt x="9176" y="8251"/>
                  </a:lnTo>
                  <a:cubicBezTo>
                    <a:pt x="8936" y="8255"/>
                    <a:pt x="8916" y="8602"/>
                    <a:pt x="9152" y="8635"/>
                  </a:cubicBezTo>
                  <a:cubicBezTo>
                    <a:pt x="8964" y="9044"/>
                    <a:pt x="8714" y="9425"/>
                    <a:pt x="8421" y="9761"/>
                  </a:cubicBezTo>
                  <a:cubicBezTo>
                    <a:pt x="8290" y="9906"/>
                    <a:pt x="8422" y="10087"/>
                    <a:pt x="8569" y="10087"/>
                  </a:cubicBezTo>
                  <a:cubicBezTo>
                    <a:pt x="8617" y="10087"/>
                    <a:pt x="8667" y="10068"/>
                    <a:pt x="8709" y="10021"/>
                  </a:cubicBezTo>
                  <a:cubicBezTo>
                    <a:pt x="9066" y="9607"/>
                    <a:pt x="9359" y="9141"/>
                    <a:pt x="9576" y="8640"/>
                  </a:cubicBezTo>
                  <a:lnTo>
                    <a:pt x="10649" y="8640"/>
                  </a:lnTo>
                  <a:cubicBezTo>
                    <a:pt x="10225" y="9208"/>
                    <a:pt x="9691" y="9684"/>
                    <a:pt x="9080" y="10040"/>
                  </a:cubicBezTo>
                  <a:cubicBezTo>
                    <a:pt x="8893" y="10146"/>
                    <a:pt x="9001" y="10402"/>
                    <a:pt x="9172" y="10402"/>
                  </a:cubicBezTo>
                  <a:cubicBezTo>
                    <a:pt x="9204" y="10402"/>
                    <a:pt x="9238" y="10393"/>
                    <a:pt x="9272" y="10373"/>
                  </a:cubicBezTo>
                  <a:cubicBezTo>
                    <a:pt x="10990" y="9381"/>
                    <a:pt x="12054" y="7548"/>
                    <a:pt x="12054" y="5561"/>
                  </a:cubicBezTo>
                  <a:cubicBezTo>
                    <a:pt x="12058" y="4084"/>
                    <a:pt x="11471" y="2669"/>
                    <a:pt x="10427" y="1625"/>
                  </a:cubicBezTo>
                  <a:cubicBezTo>
                    <a:pt x="9334" y="533"/>
                    <a:pt x="7915" y="0"/>
                    <a:pt x="6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50"/>
          <p:cNvGrpSpPr/>
          <p:nvPr/>
        </p:nvGrpSpPr>
        <p:grpSpPr>
          <a:xfrm>
            <a:off x="7611004" y="2963906"/>
            <a:ext cx="375709" cy="360890"/>
            <a:chOff x="2178842" y="2900869"/>
            <a:chExt cx="375709" cy="360890"/>
          </a:xfrm>
        </p:grpSpPr>
        <p:sp>
          <p:nvSpPr>
            <p:cNvPr id="1492" name="Google Shape;1492;p50"/>
            <p:cNvSpPr/>
            <p:nvPr/>
          </p:nvSpPr>
          <p:spPr>
            <a:xfrm>
              <a:off x="2198906" y="2973913"/>
              <a:ext cx="282208" cy="282208"/>
            </a:xfrm>
            <a:custGeom>
              <a:avLst/>
              <a:gdLst/>
              <a:ahLst/>
              <a:cxnLst/>
              <a:rect l="l" t="t" r="r" b="b"/>
              <a:pathLst>
                <a:path w="10760" h="10760" extrusionOk="0">
                  <a:moveTo>
                    <a:pt x="5380" y="0"/>
                  </a:moveTo>
                  <a:cubicBezTo>
                    <a:pt x="2406" y="0"/>
                    <a:pt x="0" y="2411"/>
                    <a:pt x="0" y="5380"/>
                  </a:cubicBezTo>
                  <a:cubicBezTo>
                    <a:pt x="0" y="8353"/>
                    <a:pt x="2406" y="10759"/>
                    <a:pt x="5380" y="10759"/>
                  </a:cubicBezTo>
                  <a:cubicBezTo>
                    <a:pt x="8353" y="10759"/>
                    <a:pt x="10759" y="8353"/>
                    <a:pt x="10759" y="5380"/>
                  </a:cubicBezTo>
                  <a:cubicBezTo>
                    <a:pt x="10759" y="2411"/>
                    <a:pt x="8353" y="0"/>
                    <a:pt x="5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2339983" y="3109325"/>
              <a:ext cx="141130" cy="11383"/>
            </a:xfrm>
            <a:custGeom>
              <a:avLst/>
              <a:gdLst/>
              <a:ahLst/>
              <a:cxnLst/>
              <a:rect l="l" t="t" r="r" b="b"/>
              <a:pathLst>
                <a:path w="5381" h="434" extrusionOk="0">
                  <a:moveTo>
                    <a:pt x="1" y="0"/>
                  </a:moveTo>
                  <a:lnTo>
                    <a:pt x="1" y="433"/>
                  </a:lnTo>
                  <a:lnTo>
                    <a:pt x="5375" y="433"/>
                  </a:lnTo>
                  <a:cubicBezTo>
                    <a:pt x="5375" y="361"/>
                    <a:pt x="5380" y="289"/>
                    <a:pt x="5380" y="217"/>
                  </a:cubicBezTo>
                  <a:cubicBezTo>
                    <a:pt x="5380" y="144"/>
                    <a:pt x="5380" y="72"/>
                    <a:pt x="5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0"/>
            <p:cNvSpPr/>
            <p:nvPr/>
          </p:nvSpPr>
          <p:spPr>
            <a:xfrm>
              <a:off x="2458479" y="2906141"/>
              <a:ext cx="90406" cy="90380"/>
            </a:xfrm>
            <a:custGeom>
              <a:avLst/>
              <a:gdLst/>
              <a:ahLst/>
              <a:cxnLst/>
              <a:rect l="l" t="t" r="r" b="b"/>
              <a:pathLst>
                <a:path w="3447" h="3446" extrusionOk="0">
                  <a:moveTo>
                    <a:pt x="2157" y="0"/>
                  </a:moveTo>
                  <a:lnTo>
                    <a:pt x="1" y="2156"/>
                  </a:lnTo>
                  <a:lnTo>
                    <a:pt x="1" y="3445"/>
                  </a:lnTo>
                  <a:lnTo>
                    <a:pt x="1295" y="3445"/>
                  </a:lnTo>
                  <a:lnTo>
                    <a:pt x="3446" y="1295"/>
                  </a:lnTo>
                  <a:lnTo>
                    <a:pt x="2157" y="1295"/>
                  </a:lnTo>
                  <a:lnTo>
                    <a:pt x="21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a:off x="2458479" y="2906141"/>
              <a:ext cx="56573" cy="90380"/>
            </a:xfrm>
            <a:custGeom>
              <a:avLst/>
              <a:gdLst/>
              <a:ahLst/>
              <a:cxnLst/>
              <a:rect l="l" t="t" r="r" b="b"/>
              <a:pathLst>
                <a:path w="2157" h="3446" extrusionOk="0">
                  <a:moveTo>
                    <a:pt x="2157" y="0"/>
                  </a:moveTo>
                  <a:lnTo>
                    <a:pt x="1" y="2156"/>
                  </a:lnTo>
                  <a:lnTo>
                    <a:pt x="1" y="3445"/>
                  </a:lnTo>
                  <a:lnTo>
                    <a:pt x="2157" y="1295"/>
                  </a:lnTo>
                  <a:lnTo>
                    <a:pt x="21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a:off x="2232713" y="3007720"/>
              <a:ext cx="214567" cy="214567"/>
            </a:xfrm>
            <a:custGeom>
              <a:avLst/>
              <a:gdLst/>
              <a:ahLst/>
              <a:cxnLst/>
              <a:rect l="l" t="t" r="r" b="b"/>
              <a:pathLst>
                <a:path w="8181" h="8181" extrusionOk="0">
                  <a:moveTo>
                    <a:pt x="4091" y="1"/>
                  </a:moveTo>
                  <a:cubicBezTo>
                    <a:pt x="1834" y="1"/>
                    <a:pt x="1" y="1834"/>
                    <a:pt x="1" y="4091"/>
                  </a:cubicBezTo>
                  <a:cubicBezTo>
                    <a:pt x="1" y="6347"/>
                    <a:pt x="1834" y="8181"/>
                    <a:pt x="4091" y="8181"/>
                  </a:cubicBezTo>
                  <a:cubicBezTo>
                    <a:pt x="6347" y="8181"/>
                    <a:pt x="8181" y="6347"/>
                    <a:pt x="8181" y="4091"/>
                  </a:cubicBezTo>
                  <a:cubicBezTo>
                    <a:pt x="8181" y="1834"/>
                    <a:pt x="6347" y="1"/>
                    <a:pt x="4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a:off x="2266782" y="3041789"/>
              <a:ext cx="146428" cy="146428"/>
            </a:xfrm>
            <a:custGeom>
              <a:avLst/>
              <a:gdLst/>
              <a:ahLst/>
              <a:cxnLst/>
              <a:rect l="l" t="t" r="r" b="b"/>
              <a:pathLst>
                <a:path w="5583" h="5583" extrusionOk="0">
                  <a:moveTo>
                    <a:pt x="2792" y="1"/>
                  </a:moveTo>
                  <a:cubicBezTo>
                    <a:pt x="1252" y="1"/>
                    <a:pt x="1" y="1252"/>
                    <a:pt x="1" y="2792"/>
                  </a:cubicBezTo>
                  <a:cubicBezTo>
                    <a:pt x="1" y="4336"/>
                    <a:pt x="1252" y="5582"/>
                    <a:pt x="2792" y="5582"/>
                  </a:cubicBezTo>
                  <a:cubicBezTo>
                    <a:pt x="4331" y="5582"/>
                    <a:pt x="5582" y="4336"/>
                    <a:pt x="5582" y="2792"/>
                  </a:cubicBezTo>
                  <a:cubicBezTo>
                    <a:pt x="5582" y="1252"/>
                    <a:pt x="4331" y="1"/>
                    <a:pt x="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a:off x="2339983" y="3109325"/>
              <a:ext cx="73227" cy="11383"/>
            </a:xfrm>
            <a:custGeom>
              <a:avLst/>
              <a:gdLst/>
              <a:ahLst/>
              <a:cxnLst/>
              <a:rect l="l" t="t" r="r" b="b"/>
              <a:pathLst>
                <a:path w="2792" h="434" extrusionOk="0">
                  <a:moveTo>
                    <a:pt x="1" y="0"/>
                  </a:moveTo>
                  <a:lnTo>
                    <a:pt x="1" y="433"/>
                  </a:lnTo>
                  <a:lnTo>
                    <a:pt x="2787" y="433"/>
                  </a:lnTo>
                  <a:cubicBezTo>
                    <a:pt x="2791" y="361"/>
                    <a:pt x="2791" y="289"/>
                    <a:pt x="2791" y="217"/>
                  </a:cubicBezTo>
                  <a:cubicBezTo>
                    <a:pt x="2791" y="144"/>
                    <a:pt x="2791" y="72"/>
                    <a:pt x="2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0"/>
            <p:cNvSpPr/>
            <p:nvPr/>
          </p:nvSpPr>
          <p:spPr>
            <a:xfrm>
              <a:off x="2300118" y="3075124"/>
              <a:ext cx="79784" cy="79784"/>
            </a:xfrm>
            <a:custGeom>
              <a:avLst/>
              <a:gdLst/>
              <a:ahLst/>
              <a:cxnLst/>
              <a:rect l="l" t="t" r="r" b="b"/>
              <a:pathLst>
                <a:path w="3042" h="3042" extrusionOk="0">
                  <a:moveTo>
                    <a:pt x="1521" y="0"/>
                  </a:moveTo>
                  <a:cubicBezTo>
                    <a:pt x="683" y="0"/>
                    <a:pt x="0" y="683"/>
                    <a:pt x="0" y="1521"/>
                  </a:cubicBezTo>
                  <a:cubicBezTo>
                    <a:pt x="0" y="2363"/>
                    <a:pt x="683" y="3041"/>
                    <a:pt x="1521" y="3041"/>
                  </a:cubicBezTo>
                  <a:cubicBezTo>
                    <a:pt x="2358" y="3041"/>
                    <a:pt x="3041" y="2363"/>
                    <a:pt x="3041" y="1521"/>
                  </a:cubicBezTo>
                  <a:cubicBezTo>
                    <a:pt x="3041" y="683"/>
                    <a:pt x="2358" y="0"/>
                    <a:pt x="1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0"/>
            <p:cNvSpPr/>
            <p:nvPr/>
          </p:nvSpPr>
          <p:spPr>
            <a:xfrm>
              <a:off x="2323067" y="3098074"/>
              <a:ext cx="33860" cy="33860"/>
            </a:xfrm>
            <a:custGeom>
              <a:avLst/>
              <a:gdLst/>
              <a:ahLst/>
              <a:cxnLst/>
              <a:rect l="l" t="t" r="r" b="b"/>
              <a:pathLst>
                <a:path w="1291" h="1291" extrusionOk="0">
                  <a:moveTo>
                    <a:pt x="646" y="1"/>
                  </a:moveTo>
                  <a:cubicBezTo>
                    <a:pt x="290" y="1"/>
                    <a:pt x="1" y="290"/>
                    <a:pt x="1" y="646"/>
                  </a:cubicBezTo>
                  <a:cubicBezTo>
                    <a:pt x="1" y="1002"/>
                    <a:pt x="290" y="1290"/>
                    <a:pt x="646" y="1290"/>
                  </a:cubicBezTo>
                  <a:cubicBezTo>
                    <a:pt x="1002" y="1290"/>
                    <a:pt x="1290" y="1002"/>
                    <a:pt x="1290" y="646"/>
                  </a:cubicBezTo>
                  <a:cubicBezTo>
                    <a:pt x="1290" y="290"/>
                    <a:pt x="1002" y="1"/>
                    <a:pt x="6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0"/>
            <p:cNvSpPr/>
            <p:nvPr/>
          </p:nvSpPr>
          <p:spPr>
            <a:xfrm>
              <a:off x="2339983" y="3109325"/>
              <a:ext cx="17310" cy="11383"/>
            </a:xfrm>
            <a:custGeom>
              <a:avLst/>
              <a:gdLst/>
              <a:ahLst/>
              <a:cxnLst/>
              <a:rect l="l" t="t" r="r" b="b"/>
              <a:pathLst>
                <a:path w="660" h="434" extrusionOk="0">
                  <a:moveTo>
                    <a:pt x="1" y="0"/>
                  </a:moveTo>
                  <a:lnTo>
                    <a:pt x="1" y="433"/>
                  </a:lnTo>
                  <a:lnTo>
                    <a:pt x="607" y="433"/>
                  </a:lnTo>
                  <a:cubicBezTo>
                    <a:pt x="660" y="294"/>
                    <a:pt x="660" y="140"/>
                    <a:pt x="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0"/>
            <p:cNvSpPr/>
            <p:nvPr/>
          </p:nvSpPr>
          <p:spPr>
            <a:xfrm>
              <a:off x="2178842" y="2900869"/>
              <a:ext cx="375709" cy="360890"/>
            </a:xfrm>
            <a:custGeom>
              <a:avLst/>
              <a:gdLst/>
              <a:ahLst/>
              <a:cxnLst/>
              <a:rect l="l" t="t" r="r" b="b"/>
              <a:pathLst>
                <a:path w="14325" h="13760" extrusionOk="0">
                  <a:moveTo>
                    <a:pt x="12616" y="687"/>
                  </a:moveTo>
                  <a:lnTo>
                    <a:pt x="12616" y="1496"/>
                  </a:lnTo>
                  <a:cubicBezTo>
                    <a:pt x="12616" y="1606"/>
                    <a:pt x="12703" y="1698"/>
                    <a:pt x="12814" y="1698"/>
                  </a:cubicBezTo>
                  <a:lnTo>
                    <a:pt x="13622" y="1698"/>
                  </a:lnTo>
                  <a:lnTo>
                    <a:pt x="11871" y="3444"/>
                  </a:lnTo>
                  <a:lnTo>
                    <a:pt x="11149" y="3444"/>
                  </a:lnTo>
                  <a:lnTo>
                    <a:pt x="12313" y="2280"/>
                  </a:lnTo>
                  <a:cubicBezTo>
                    <a:pt x="12474" y="2137"/>
                    <a:pt x="12334" y="1924"/>
                    <a:pt x="12176" y="1924"/>
                  </a:cubicBezTo>
                  <a:cubicBezTo>
                    <a:pt x="12126" y="1924"/>
                    <a:pt x="12074" y="1945"/>
                    <a:pt x="12029" y="1996"/>
                  </a:cubicBezTo>
                  <a:lnTo>
                    <a:pt x="10865" y="3160"/>
                  </a:lnTo>
                  <a:lnTo>
                    <a:pt x="10865" y="2439"/>
                  </a:lnTo>
                  <a:lnTo>
                    <a:pt x="12616" y="687"/>
                  </a:lnTo>
                  <a:close/>
                  <a:moveTo>
                    <a:pt x="6136" y="2987"/>
                  </a:moveTo>
                  <a:cubicBezTo>
                    <a:pt x="7406" y="2987"/>
                    <a:pt x="8671" y="3453"/>
                    <a:pt x="9657" y="4368"/>
                  </a:cubicBezTo>
                  <a:lnTo>
                    <a:pt x="6000" y="8025"/>
                  </a:lnTo>
                  <a:cubicBezTo>
                    <a:pt x="5870" y="8171"/>
                    <a:pt x="6000" y="8363"/>
                    <a:pt x="6152" y="8363"/>
                  </a:cubicBezTo>
                  <a:cubicBezTo>
                    <a:pt x="6196" y="8363"/>
                    <a:pt x="6242" y="8347"/>
                    <a:pt x="6284" y="8309"/>
                  </a:cubicBezTo>
                  <a:lnTo>
                    <a:pt x="7198" y="7395"/>
                  </a:lnTo>
                  <a:lnTo>
                    <a:pt x="7198" y="7395"/>
                  </a:lnTo>
                  <a:cubicBezTo>
                    <a:pt x="7554" y="7886"/>
                    <a:pt x="7530" y="8550"/>
                    <a:pt x="7141" y="9011"/>
                  </a:cubicBezTo>
                  <a:cubicBezTo>
                    <a:pt x="6884" y="9312"/>
                    <a:pt x="6518" y="9472"/>
                    <a:pt x="6145" y="9472"/>
                  </a:cubicBezTo>
                  <a:cubicBezTo>
                    <a:pt x="5944" y="9472"/>
                    <a:pt x="5742" y="9425"/>
                    <a:pt x="5553" y="9329"/>
                  </a:cubicBezTo>
                  <a:cubicBezTo>
                    <a:pt x="5014" y="9055"/>
                    <a:pt x="4735" y="8448"/>
                    <a:pt x="4874" y="7861"/>
                  </a:cubicBezTo>
                  <a:cubicBezTo>
                    <a:pt x="5014" y="7274"/>
                    <a:pt x="5538" y="6861"/>
                    <a:pt x="6145" y="6861"/>
                  </a:cubicBezTo>
                  <a:cubicBezTo>
                    <a:pt x="6226" y="6861"/>
                    <a:pt x="6303" y="6870"/>
                    <a:pt x="6385" y="6885"/>
                  </a:cubicBezTo>
                  <a:cubicBezTo>
                    <a:pt x="6403" y="6888"/>
                    <a:pt x="6419" y="6890"/>
                    <a:pt x="6435" y="6890"/>
                  </a:cubicBezTo>
                  <a:cubicBezTo>
                    <a:pt x="6664" y="6890"/>
                    <a:pt x="6718" y="6526"/>
                    <a:pt x="6457" y="6485"/>
                  </a:cubicBezTo>
                  <a:cubicBezTo>
                    <a:pt x="6353" y="6466"/>
                    <a:pt x="6249" y="6457"/>
                    <a:pt x="6146" y="6457"/>
                  </a:cubicBezTo>
                  <a:cubicBezTo>
                    <a:pt x="5548" y="6457"/>
                    <a:pt x="4984" y="6769"/>
                    <a:pt x="4672" y="7298"/>
                  </a:cubicBezTo>
                  <a:cubicBezTo>
                    <a:pt x="4307" y="7919"/>
                    <a:pt x="4369" y="8699"/>
                    <a:pt x="4826" y="9257"/>
                  </a:cubicBezTo>
                  <a:cubicBezTo>
                    <a:pt x="5159" y="9655"/>
                    <a:pt x="5643" y="9874"/>
                    <a:pt x="6141" y="9874"/>
                  </a:cubicBezTo>
                  <a:cubicBezTo>
                    <a:pt x="6335" y="9874"/>
                    <a:pt x="6532" y="9841"/>
                    <a:pt x="6722" y="9772"/>
                  </a:cubicBezTo>
                  <a:cubicBezTo>
                    <a:pt x="7400" y="9526"/>
                    <a:pt x="7848" y="8886"/>
                    <a:pt x="7848" y="8165"/>
                  </a:cubicBezTo>
                  <a:cubicBezTo>
                    <a:pt x="7853" y="7780"/>
                    <a:pt x="7723" y="7409"/>
                    <a:pt x="7482" y="7111"/>
                  </a:cubicBezTo>
                  <a:lnTo>
                    <a:pt x="8113" y="6476"/>
                  </a:lnTo>
                  <a:lnTo>
                    <a:pt x="8113" y="6476"/>
                  </a:lnTo>
                  <a:cubicBezTo>
                    <a:pt x="8984" y="7496"/>
                    <a:pt x="8931" y="9007"/>
                    <a:pt x="8002" y="9964"/>
                  </a:cubicBezTo>
                  <a:cubicBezTo>
                    <a:pt x="7497" y="10483"/>
                    <a:pt x="6822" y="10747"/>
                    <a:pt x="6145" y="10747"/>
                  </a:cubicBezTo>
                  <a:cubicBezTo>
                    <a:pt x="5571" y="10747"/>
                    <a:pt x="4995" y="10557"/>
                    <a:pt x="4518" y="10171"/>
                  </a:cubicBezTo>
                  <a:cubicBezTo>
                    <a:pt x="3479" y="9329"/>
                    <a:pt x="3248" y="7837"/>
                    <a:pt x="3989" y="6721"/>
                  </a:cubicBezTo>
                  <a:cubicBezTo>
                    <a:pt x="4484" y="5978"/>
                    <a:pt x="5305" y="5568"/>
                    <a:pt x="6147" y="5568"/>
                  </a:cubicBezTo>
                  <a:cubicBezTo>
                    <a:pt x="6564" y="5568"/>
                    <a:pt x="6986" y="5669"/>
                    <a:pt x="7376" y="5879"/>
                  </a:cubicBezTo>
                  <a:cubicBezTo>
                    <a:pt x="7410" y="5897"/>
                    <a:pt x="7443" y="5904"/>
                    <a:pt x="7473" y="5904"/>
                  </a:cubicBezTo>
                  <a:cubicBezTo>
                    <a:pt x="7653" y="5904"/>
                    <a:pt x="7762" y="5639"/>
                    <a:pt x="7569" y="5528"/>
                  </a:cubicBezTo>
                  <a:cubicBezTo>
                    <a:pt x="7115" y="5282"/>
                    <a:pt x="6624" y="5164"/>
                    <a:pt x="6139" y="5164"/>
                  </a:cubicBezTo>
                  <a:cubicBezTo>
                    <a:pt x="5162" y="5164"/>
                    <a:pt x="4210" y="5641"/>
                    <a:pt x="3638" y="6509"/>
                  </a:cubicBezTo>
                  <a:cubicBezTo>
                    <a:pt x="2776" y="7804"/>
                    <a:pt x="3051" y="9541"/>
                    <a:pt x="4263" y="10508"/>
                  </a:cubicBezTo>
                  <a:cubicBezTo>
                    <a:pt x="4815" y="10950"/>
                    <a:pt x="5478" y="11167"/>
                    <a:pt x="6139" y="11167"/>
                  </a:cubicBezTo>
                  <a:cubicBezTo>
                    <a:pt x="6932" y="11167"/>
                    <a:pt x="7720" y="10855"/>
                    <a:pt x="8305" y="10243"/>
                  </a:cubicBezTo>
                  <a:cubicBezTo>
                    <a:pt x="9383" y="9122"/>
                    <a:pt x="9421" y="7361"/>
                    <a:pt x="8401" y="6192"/>
                  </a:cubicBezTo>
                  <a:lnTo>
                    <a:pt x="9032" y="5561"/>
                  </a:lnTo>
                  <a:lnTo>
                    <a:pt x="9032" y="5561"/>
                  </a:lnTo>
                  <a:cubicBezTo>
                    <a:pt x="10393" y="7082"/>
                    <a:pt x="10350" y="9401"/>
                    <a:pt x="8926" y="10864"/>
                  </a:cubicBezTo>
                  <a:cubicBezTo>
                    <a:pt x="8170" y="11643"/>
                    <a:pt x="7161" y="12038"/>
                    <a:pt x="6147" y="12038"/>
                  </a:cubicBezTo>
                  <a:cubicBezTo>
                    <a:pt x="5256" y="12038"/>
                    <a:pt x="4362" y="11733"/>
                    <a:pt x="3633" y="11114"/>
                  </a:cubicBezTo>
                  <a:cubicBezTo>
                    <a:pt x="2079" y="9791"/>
                    <a:pt x="1809" y="7491"/>
                    <a:pt x="3027" y="5850"/>
                  </a:cubicBezTo>
                  <a:cubicBezTo>
                    <a:pt x="3783" y="4827"/>
                    <a:pt x="4955" y="4279"/>
                    <a:pt x="6147" y="4279"/>
                  </a:cubicBezTo>
                  <a:cubicBezTo>
                    <a:pt x="6865" y="4279"/>
                    <a:pt x="7591" y="4478"/>
                    <a:pt x="8238" y="4893"/>
                  </a:cubicBezTo>
                  <a:cubicBezTo>
                    <a:pt x="8278" y="4921"/>
                    <a:pt x="8319" y="4933"/>
                    <a:pt x="8357" y="4933"/>
                  </a:cubicBezTo>
                  <a:cubicBezTo>
                    <a:pt x="8535" y="4933"/>
                    <a:pt x="8657" y="4670"/>
                    <a:pt x="8459" y="4551"/>
                  </a:cubicBezTo>
                  <a:cubicBezTo>
                    <a:pt x="7743" y="4092"/>
                    <a:pt x="6939" y="3871"/>
                    <a:pt x="6143" y="3871"/>
                  </a:cubicBezTo>
                  <a:cubicBezTo>
                    <a:pt x="4821" y="3871"/>
                    <a:pt x="3521" y="4479"/>
                    <a:pt x="2680" y="5614"/>
                  </a:cubicBezTo>
                  <a:cubicBezTo>
                    <a:pt x="1338" y="7433"/>
                    <a:pt x="1636" y="9983"/>
                    <a:pt x="3363" y="11446"/>
                  </a:cubicBezTo>
                  <a:cubicBezTo>
                    <a:pt x="4168" y="12127"/>
                    <a:pt x="5154" y="12463"/>
                    <a:pt x="6137" y="12463"/>
                  </a:cubicBezTo>
                  <a:cubicBezTo>
                    <a:pt x="7265" y="12463"/>
                    <a:pt x="8388" y="12022"/>
                    <a:pt x="9229" y="11153"/>
                  </a:cubicBezTo>
                  <a:cubicBezTo>
                    <a:pt x="10798" y="9521"/>
                    <a:pt x="10836" y="6952"/>
                    <a:pt x="9316" y="5278"/>
                  </a:cubicBezTo>
                  <a:lnTo>
                    <a:pt x="9946" y="4652"/>
                  </a:lnTo>
                  <a:cubicBezTo>
                    <a:pt x="10831" y="5605"/>
                    <a:pt x="11322" y="6861"/>
                    <a:pt x="11322" y="8165"/>
                  </a:cubicBezTo>
                  <a:cubicBezTo>
                    <a:pt x="11327" y="10619"/>
                    <a:pt x="9604" y="12741"/>
                    <a:pt x="7203" y="13246"/>
                  </a:cubicBezTo>
                  <a:cubicBezTo>
                    <a:pt x="6846" y="13321"/>
                    <a:pt x="6489" y="13357"/>
                    <a:pt x="6136" y="13357"/>
                  </a:cubicBezTo>
                  <a:cubicBezTo>
                    <a:pt x="4112" y="13357"/>
                    <a:pt x="2226" y="12166"/>
                    <a:pt x="1391" y="10253"/>
                  </a:cubicBezTo>
                  <a:cubicBezTo>
                    <a:pt x="404" y="8001"/>
                    <a:pt x="1131" y="5369"/>
                    <a:pt x="3132" y="3945"/>
                  </a:cubicBezTo>
                  <a:cubicBezTo>
                    <a:pt x="4037" y="3303"/>
                    <a:pt x="5088" y="2987"/>
                    <a:pt x="6136" y="2987"/>
                  </a:cubicBezTo>
                  <a:close/>
                  <a:moveTo>
                    <a:pt x="12815" y="0"/>
                  </a:moveTo>
                  <a:cubicBezTo>
                    <a:pt x="12765" y="0"/>
                    <a:pt x="12715" y="19"/>
                    <a:pt x="12674" y="62"/>
                  </a:cubicBezTo>
                  <a:lnTo>
                    <a:pt x="10518" y="2212"/>
                  </a:lnTo>
                  <a:cubicBezTo>
                    <a:pt x="10485" y="2251"/>
                    <a:pt x="10461" y="2299"/>
                    <a:pt x="10461" y="2357"/>
                  </a:cubicBezTo>
                  <a:lnTo>
                    <a:pt x="10461" y="3565"/>
                  </a:lnTo>
                  <a:lnTo>
                    <a:pt x="9941" y="4079"/>
                  </a:lnTo>
                  <a:cubicBezTo>
                    <a:pt x="8867" y="3079"/>
                    <a:pt x="7500" y="2583"/>
                    <a:pt x="6136" y="2583"/>
                  </a:cubicBezTo>
                  <a:cubicBezTo>
                    <a:pt x="4671" y="2583"/>
                    <a:pt x="3209" y="3155"/>
                    <a:pt x="2112" y="4291"/>
                  </a:cubicBezTo>
                  <a:cubicBezTo>
                    <a:pt x="0" y="6485"/>
                    <a:pt x="34" y="9964"/>
                    <a:pt x="2189" y="12120"/>
                  </a:cubicBezTo>
                  <a:cubicBezTo>
                    <a:pt x="3279" y="13212"/>
                    <a:pt x="4710" y="13759"/>
                    <a:pt x="6142" y="13759"/>
                  </a:cubicBezTo>
                  <a:cubicBezTo>
                    <a:pt x="7538" y="13759"/>
                    <a:pt x="8935" y="13239"/>
                    <a:pt x="10018" y="12197"/>
                  </a:cubicBezTo>
                  <a:cubicBezTo>
                    <a:pt x="12207" y="10080"/>
                    <a:pt x="12304" y="6596"/>
                    <a:pt x="10225" y="4368"/>
                  </a:cubicBezTo>
                  <a:lnTo>
                    <a:pt x="10745" y="3848"/>
                  </a:lnTo>
                  <a:lnTo>
                    <a:pt x="11952" y="3848"/>
                  </a:lnTo>
                  <a:cubicBezTo>
                    <a:pt x="12005" y="3848"/>
                    <a:pt x="12058" y="3824"/>
                    <a:pt x="12097" y="3786"/>
                  </a:cubicBezTo>
                  <a:lnTo>
                    <a:pt x="14248" y="1635"/>
                  </a:lnTo>
                  <a:cubicBezTo>
                    <a:pt x="14305" y="1577"/>
                    <a:pt x="14325" y="1491"/>
                    <a:pt x="14296" y="1419"/>
                  </a:cubicBezTo>
                  <a:cubicBezTo>
                    <a:pt x="14262" y="1342"/>
                    <a:pt x="14190" y="1293"/>
                    <a:pt x="14108" y="1293"/>
                  </a:cubicBezTo>
                  <a:lnTo>
                    <a:pt x="13016" y="1293"/>
                  </a:lnTo>
                  <a:lnTo>
                    <a:pt x="13016" y="201"/>
                  </a:lnTo>
                  <a:cubicBezTo>
                    <a:pt x="13016" y="81"/>
                    <a:pt x="12917" y="0"/>
                    <a:pt x="12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50"/>
          <p:cNvGrpSpPr/>
          <p:nvPr/>
        </p:nvGrpSpPr>
        <p:grpSpPr>
          <a:xfrm>
            <a:off x="7603579" y="3642066"/>
            <a:ext cx="355540" cy="338230"/>
            <a:chOff x="3982979" y="4297378"/>
            <a:chExt cx="355540" cy="338230"/>
          </a:xfrm>
        </p:grpSpPr>
        <p:sp>
          <p:nvSpPr>
            <p:cNvPr id="1504" name="Google Shape;1504;p50"/>
            <p:cNvSpPr/>
            <p:nvPr/>
          </p:nvSpPr>
          <p:spPr>
            <a:xfrm>
              <a:off x="4004197" y="4302414"/>
              <a:ext cx="276018" cy="276018"/>
            </a:xfrm>
            <a:custGeom>
              <a:avLst/>
              <a:gdLst/>
              <a:ahLst/>
              <a:cxnLst/>
              <a:rect l="l" t="t" r="r" b="b"/>
              <a:pathLst>
                <a:path w="10524" h="10524" extrusionOk="0">
                  <a:moveTo>
                    <a:pt x="5259" y="0"/>
                  </a:moveTo>
                  <a:cubicBezTo>
                    <a:pt x="2353" y="0"/>
                    <a:pt x="0" y="2358"/>
                    <a:pt x="0" y="5264"/>
                  </a:cubicBezTo>
                  <a:cubicBezTo>
                    <a:pt x="0" y="8170"/>
                    <a:pt x="2353" y="10523"/>
                    <a:pt x="5259" y="10523"/>
                  </a:cubicBezTo>
                  <a:cubicBezTo>
                    <a:pt x="8166" y="10523"/>
                    <a:pt x="10523" y="8170"/>
                    <a:pt x="10523" y="5264"/>
                  </a:cubicBezTo>
                  <a:cubicBezTo>
                    <a:pt x="10523" y="2358"/>
                    <a:pt x="8166" y="0"/>
                    <a:pt x="5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0"/>
            <p:cNvSpPr/>
            <p:nvPr/>
          </p:nvSpPr>
          <p:spPr>
            <a:xfrm>
              <a:off x="4030687" y="4328904"/>
              <a:ext cx="223012" cy="223012"/>
            </a:xfrm>
            <a:custGeom>
              <a:avLst/>
              <a:gdLst/>
              <a:ahLst/>
              <a:cxnLst/>
              <a:rect l="l" t="t" r="r" b="b"/>
              <a:pathLst>
                <a:path w="8503" h="8503" extrusionOk="0">
                  <a:moveTo>
                    <a:pt x="4249" y="1"/>
                  </a:moveTo>
                  <a:cubicBezTo>
                    <a:pt x="1906" y="1"/>
                    <a:pt x="1" y="1906"/>
                    <a:pt x="1" y="4254"/>
                  </a:cubicBezTo>
                  <a:cubicBezTo>
                    <a:pt x="1" y="6597"/>
                    <a:pt x="1906" y="8503"/>
                    <a:pt x="4249" y="8503"/>
                  </a:cubicBezTo>
                  <a:cubicBezTo>
                    <a:pt x="6597" y="8503"/>
                    <a:pt x="8503" y="6597"/>
                    <a:pt x="8503" y="4254"/>
                  </a:cubicBezTo>
                  <a:cubicBezTo>
                    <a:pt x="8503" y="1906"/>
                    <a:pt x="6597" y="1"/>
                    <a:pt x="4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0"/>
            <p:cNvSpPr/>
            <p:nvPr/>
          </p:nvSpPr>
          <p:spPr>
            <a:xfrm>
              <a:off x="4089882" y="4334333"/>
              <a:ext cx="104648" cy="212285"/>
            </a:xfrm>
            <a:custGeom>
              <a:avLst/>
              <a:gdLst/>
              <a:ahLst/>
              <a:cxnLst/>
              <a:rect l="l" t="t" r="r" b="b"/>
              <a:pathLst>
                <a:path w="3990" h="8094" extrusionOk="0">
                  <a:moveTo>
                    <a:pt x="1992" y="0"/>
                  </a:moveTo>
                  <a:cubicBezTo>
                    <a:pt x="1771" y="0"/>
                    <a:pt x="1588" y="179"/>
                    <a:pt x="1588" y="405"/>
                  </a:cubicBezTo>
                  <a:lnTo>
                    <a:pt x="1588" y="963"/>
                  </a:lnTo>
                  <a:cubicBezTo>
                    <a:pt x="669" y="1078"/>
                    <a:pt x="0" y="1882"/>
                    <a:pt x="58" y="2806"/>
                  </a:cubicBezTo>
                  <a:cubicBezTo>
                    <a:pt x="111" y="3730"/>
                    <a:pt x="876" y="4451"/>
                    <a:pt x="1800" y="4451"/>
                  </a:cubicBezTo>
                  <a:lnTo>
                    <a:pt x="2185" y="4451"/>
                  </a:lnTo>
                  <a:cubicBezTo>
                    <a:pt x="2704" y="4451"/>
                    <a:pt x="3128" y="4875"/>
                    <a:pt x="3128" y="5394"/>
                  </a:cubicBezTo>
                  <a:cubicBezTo>
                    <a:pt x="3128" y="5914"/>
                    <a:pt x="2704" y="6333"/>
                    <a:pt x="2185" y="6333"/>
                  </a:cubicBezTo>
                  <a:lnTo>
                    <a:pt x="1607" y="6333"/>
                  </a:lnTo>
                  <a:cubicBezTo>
                    <a:pt x="1194" y="6333"/>
                    <a:pt x="862" y="6001"/>
                    <a:pt x="862" y="5587"/>
                  </a:cubicBezTo>
                  <a:cubicBezTo>
                    <a:pt x="862" y="5361"/>
                    <a:pt x="679" y="5183"/>
                    <a:pt x="457" y="5183"/>
                  </a:cubicBezTo>
                  <a:cubicBezTo>
                    <a:pt x="231" y="5183"/>
                    <a:pt x="48" y="5361"/>
                    <a:pt x="48" y="5587"/>
                  </a:cubicBezTo>
                  <a:cubicBezTo>
                    <a:pt x="53" y="6439"/>
                    <a:pt x="736" y="7131"/>
                    <a:pt x="1588" y="7141"/>
                  </a:cubicBezTo>
                  <a:lnTo>
                    <a:pt x="1588" y="7690"/>
                  </a:lnTo>
                  <a:cubicBezTo>
                    <a:pt x="1588" y="7911"/>
                    <a:pt x="1771" y="8094"/>
                    <a:pt x="1992" y="8094"/>
                  </a:cubicBezTo>
                  <a:cubicBezTo>
                    <a:pt x="2218" y="8094"/>
                    <a:pt x="2396" y="7911"/>
                    <a:pt x="2396" y="7690"/>
                  </a:cubicBezTo>
                  <a:lnTo>
                    <a:pt x="2396" y="7131"/>
                  </a:lnTo>
                  <a:cubicBezTo>
                    <a:pt x="3316" y="7016"/>
                    <a:pt x="3989" y="6208"/>
                    <a:pt x="3931" y="5284"/>
                  </a:cubicBezTo>
                  <a:cubicBezTo>
                    <a:pt x="3874" y="4365"/>
                    <a:pt x="3109" y="3643"/>
                    <a:pt x="2185" y="3643"/>
                  </a:cubicBezTo>
                  <a:lnTo>
                    <a:pt x="1800" y="3643"/>
                  </a:lnTo>
                  <a:cubicBezTo>
                    <a:pt x="1280" y="3643"/>
                    <a:pt x="862" y="3220"/>
                    <a:pt x="862" y="2700"/>
                  </a:cubicBezTo>
                  <a:cubicBezTo>
                    <a:pt x="862" y="2180"/>
                    <a:pt x="1280" y="1757"/>
                    <a:pt x="1800" y="1757"/>
                  </a:cubicBezTo>
                  <a:lnTo>
                    <a:pt x="2377" y="1757"/>
                  </a:lnTo>
                  <a:cubicBezTo>
                    <a:pt x="2791" y="1762"/>
                    <a:pt x="3128" y="2094"/>
                    <a:pt x="3128" y="2507"/>
                  </a:cubicBezTo>
                  <a:lnTo>
                    <a:pt x="3128" y="2892"/>
                  </a:lnTo>
                  <a:cubicBezTo>
                    <a:pt x="3128" y="3114"/>
                    <a:pt x="3311" y="3297"/>
                    <a:pt x="3532" y="3297"/>
                  </a:cubicBezTo>
                  <a:cubicBezTo>
                    <a:pt x="3753" y="3297"/>
                    <a:pt x="3936" y="3114"/>
                    <a:pt x="3936" y="2892"/>
                  </a:cubicBezTo>
                  <a:lnTo>
                    <a:pt x="3936" y="2507"/>
                  </a:lnTo>
                  <a:cubicBezTo>
                    <a:pt x="3936" y="1656"/>
                    <a:pt x="3248" y="963"/>
                    <a:pt x="2396" y="948"/>
                  </a:cubicBezTo>
                  <a:lnTo>
                    <a:pt x="2396" y="405"/>
                  </a:lnTo>
                  <a:cubicBezTo>
                    <a:pt x="2396" y="179"/>
                    <a:pt x="2218" y="0"/>
                    <a:pt x="1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0"/>
            <p:cNvSpPr/>
            <p:nvPr/>
          </p:nvSpPr>
          <p:spPr>
            <a:xfrm>
              <a:off x="4183147" y="4482859"/>
              <a:ext cx="150205" cy="147818"/>
            </a:xfrm>
            <a:custGeom>
              <a:avLst/>
              <a:gdLst/>
              <a:ahLst/>
              <a:cxnLst/>
              <a:rect l="l" t="t" r="r" b="b"/>
              <a:pathLst>
                <a:path w="5727" h="5636" extrusionOk="0">
                  <a:moveTo>
                    <a:pt x="2857" y="2024"/>
                  </a:moveTo>
                  <a:cubicBezTo>
                    <a:pt x="3273" y="2024"/>
                    <a:pt x="3671" y="2347"/>
                    <a:pt x="3671" y="2835"/>
                  </a:cubicBezTo>
                  <a:cubicBezTo>
                    <a:pt x="3671" y="3282"/>
                    <a:pt x="3311" y="3643"/>
                    <a:pt x="2863" y="3643"/>
                  </a:cubicBezTo>
                  <a:cubicBezTo>
                    <a:pt x="2141" y="3643"/>
                    <a:pt x="1780" y="2772"/>
                    <a:pt x="2290" y="2262"/>
                  </a:cubicBezTo>
                  <a:cubicBezTo>
                    <a:pt x="2455" y="2097"/>
                    <a:pt x="2658" y="2024"/>
                    <a:pt x="2857" y="2024"/>
                  </a:cubicBezTo>
                  <a:close/>
                  <a:moveTo>
                    <a:pt x="2459" y="1"/>
                  </a:moveTo>
                  <a:lnTo>
                    <a:pt x="2276" y="896"/>
                  </a:lnTo>
                  <a:cubicBezTo>
                    <a:pt x="2204" y="920"/>
                    <a:pt x="2132" y="944"/>
                    <a:pt x="2060" y="973"/>
                  </a:cubicBezTo>
                  <a:lnTo>
                    <a:pt x="1347" y="405"/>
                  </a:lnTo>
                  <a:lnTo>
                    <a:pt x="727" y="925"/>
                  </a:lnTo>
                  <a:lnTo>
                    <a:pt x="1169" y="1728"/>
                  </a:lnTo>
                  <a:cubicBezTo>
                    <a:pt x="1126" y="1791"/>
                    <a:pt x="1088" y="1853"/>
                    <a:pt x="1054" y="1926"/>
                  </a:cubicBezTo>
                  <a:lnTo>
                    <a:pt x="140" y="1945"/>
                  </a:lnTo>
                  <a:lnTo>
                    <a:pt x="0" y="2744"/>
                  </a:lnTo>
                  <a:lnTo>
                    <a:pt x="847" y="3076"/>
                  </a:lnTo>
                  <a:cubicBezTo>
                    <a:pt x="857" y="3148"/>
                    <a:pt x="871" y="3225"/>
                    <a:pt x="890" y="3297"/>
                  </a:cubicBezTo>
                  <a:lnTo>
                    <a:pt x="202" y="3898"/>
                  </a:lnTo>
                  <a:lnTo>
                    <a:pt x="606" y="4601"/>
                  </a:lnTo>
                  <a:lnTo>
                    <a:pt x="1472" y="4307"/>
                  </a:lnTo>
                  <a:cubicBezTo>
                    <a:pt x="1530" y="4360"/>
                    <a:pt x="1588" y="4408"/>
                    <a:pt x="1646" y="4457"/>
                  </a:cubicBezTo>
                  <a:lnTo>
                    <a:pt x="1511" y="5356"/>
                  </a:lnTo>
                  <a:lnTo>
                    <a:pt x="2271" y="5635"/>
                  </a:lnTo>
                  <a:lnTo>
                    <a:pt x="2748" y="4851"/>
                  </a:lnTo>
                  <a:cubicBezTo>
                    <a:pt x="2781" y="4851"/>
                    <a:pt x="2820" y="4856"/>
                    <a:pt x="2858" y="4856"/>
                  </a:cubicBezTo>
                  <a:cubicBezTo>
                    <a:pt x="2897" y="4856"/>
                    <a:pt x="2935" y="4856"/>
                    <a:pt x="2974" y="4851"/>
                  </a:cubicBezTo>
                  <a:lnTo>
                    <a:pt x="3450" y="5635"/>
                  </a:lnTo>
                  <a:lnTo>
                    <a:pt x="4210" y="5356"/>
                  </a:lnTo>
                  <a:lnTo>
                    <a:pt x="4071" y="4457"/>
                  </a:lnTo>
                  <a:cubicBezTo>
                    <a:pt x="4133" y="4408"/>
                    <a:pt x="4191" y="4360"/>
                    <a:pt x="4244" y="4307"/>
                  </a:cubicBezTo>
                  <a:lnTo>
                    <a:pt x="5110" y="4601"/>
                  </a:lnTo>
                  <a:lnTo>
                    <a:pt x="5519" y="3898"/>
                  </a:lnTo>
                  <a:lnTo>
                    <a:pt x="4831" y="3297"/>
                  </a:lnTo>
                  <a:cubicBezTo>
                    <a:pt x="4850" y="3225"/>
                    <a:pt x="4865" y="3148"/>
                    <a:pt x="4874" y="3076"/>
                  </a:cubicBezTo>
                  <a:lnTo>
                    <a:pt x="5726" y="2744"/>
                  </a:lnTo>
                  <a:lnTo>
                    <a:pt x="5582" y="1945"/>
                  </a:lnTo>
                  <a:lnTo>
                    <a:pt x="4672" y="1926"/>
                  </a:lnTo>
                  <a:cubicBezTo>
                    <a:pt x="4634" y="1853"/>
                    <a:pt x="4595" y="1791"/>
                    <a:pt x="4557" y="1728"/>
                  </a:cubicBezTo>
                  <a:lnTo>
                    <a:pt x="4995" y="925"/>
                  </a:lnTo>
                  <a:lnTo>
                    <a:pt x="4374" y="405"/>
                  </a:lnTo>
                  <a:lnTo>
                    <a:pt x="3662" y="973"/>
                  </a:lnTo>
                  <a:cubicBezTo>
                    <a:pt x="3590" y="944"/>
                    <a:pt x="3517" y="920"/>
                    <a:pt x="3445" y="896"/>
                  </a:cubicBezTo>
                  <a:lnTo>
                    <a:pt x="3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0"/>
            <p:cNvSpPr/>
            <p:nvPr/>
          </p:nvSpPr>
          <p:spPr>
            <a:xfrm>
              <a:off x="4183252" y="4493481"/>
              <a:ext cx="46606" cy="110051"/>
            </a:xfrm>
            <a:custGeom>
              <a:avLst/>
              <a:gdLst/>
              <a:ahLst/>
              <a:cxnLst/>
              <a:rect l="l" t="t" r="r" b="b"/>
              <a:pathLst>
                <a:path w="1777" h="4196" extrusionOk="0">
                  <a:moveTo>
                    <a:pt x="1348" y="0"/>
                  </a:moveTo>
                  <a:lnTo>
                    <a:pt x="727" y="520"/>
                  </a:lnTo>
                  <a:lnTo>
                    <a:pt x="1170" y="1323"/>
                  </a:lnTo>
                  <a:cubicBezTo>
                    <a:pt x="1127" y="1386"/>
                    <a:pt x="1088" y="1453"/>
                    <a:pt x="1055" y="1521"/>
                  </a:cubicBezTo>
                  <a:lnTo>
                    <a:pt x="140" y="1540"/>
                  </a:lnTo>
                  <a:lnTo>
                    <a:pt x="1" y="2339"/>
                  </a:lnTo>
                  <a:lnTo>
                    <a:pt x="853" y="2671"/>
                  </a:lnTo>
                  <a:cubicBezTo>
                    <a:pt x="857" y="2748"/>
                    <a:pt x="872" y="2820"/>
                    <a:pt x="891" y="2897"/>
                  </a:cubicBezTo>
                  <a:lnTo>
                    <a:pt x="203" y="3498"/>
                  </a:lnTo>
                  <a:lnTo>
                    <a:pt x="607" y="4196"/>
                  </a:lnTo>
                  <a:lnTo>
                    <a:pt x="1117" y="4027"/>
                  </a:lnTo>
                  <a:lnTo>
                    <a:pt x="809" y="3498"/>
                  </a:lnTo>
                  <a:lnTo>
                    <a:pt x="1497" y="2897"/>
                  </a:lnTo>
                  <a:cubicBezTo>
                    <a:pt x="1478" y="2820"/>
                    <a:pt x="1468" y="2748"/>
                    <a:pt x="1459" y="2671"/>
                  </a:cubicBezTo>
                  <a:lnTo>
                    <a:pt x="607" y="2339"/>
                  </a:lnTo>
                  <a:lnTo>
                    <a:pt x="747" y="1540"/>
                  </a:lnTo>
                  <a:lnTo>
                    <a:pt x="1661" y="1521"/>
                  </a:lnTo>
                  <a:cubicBezTo>
                    <a:pt x="1695" y="1453"/>
                    <a:pt x="1733" y="1386"/>
                    <a:pt x="1776" y="1323"/>
                  </a:cubicBezTo>
                  <a:lnTo>
                    <a:pt x="1339" y="520"/>
                  </a:lnTo>
                  <a:lnTo>
                    <a:pt x="1661" y="250"/>
                  </a:lnTo>
                  <a:lnTo>
                    <a:pt x="13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0"/>
            <p:cNvSpPr/>
            <p:nvPr/>
          </p:nvSpPr>
          <p:spPr>
            <a:xfrm>
              <a:off x="4243969" y="4482990"/>
              <a:ext cx="19592" cy="25519"/>
            </a:xfrm>
            <a:custGeom>
              <a:avLst/>
              <a:gdLst/>
              <a:ahLst/>
              <a:cxnLst/>
              <a:rect l="l" t="t" r="r" b="b"/>
              <a:pathLst>
                <a:path w="747" h="973" extrusionOk="0">
                  <a:moveTo>
                    <a:pt x="140" y="1"/>
                  </a:moveTo>
                  <a:lnTo>
                    <a:pt x="0" y="689"/>
                  </a:lnTo>
                  <a:lnTo>
                    <a:pt x="352" y="973"/>
                  </a:lnTo>
                  <a:cubicBezTo>
                    <a:pt x="424" y="944"/>
                    <a:pt x="496" y="915"/>
                    <a:pt x="568" y="896"/>
                  </a:cubicBezTo>
                  <a:lnTo>
                    <a:pt x="7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0"/>
            <p:cNvSpPr/>
            <p:nvPr/>
          </p:nvSpPr>
          <p:spPr>
            <a:xfrm>
              <a:off x="4222751" y="4595952"/>
              <a:ext cx="22870" cy="34725"/>
            </a:xfrm>
            <a:custGeom>
              <a:avLst/>
              <a:gdLst/>
              <a:ahLst/>
              <a:cxnLst/>
              <a:rect l="l" t="t" r="r" b="b"/>
              <a:pathLst>
                <a:path w="872" h="1324" extrusionOk="0">
                  <a:moveTo>
                    <a:pt x="574" y="0"/>
                  </a:moveTo>
                  <a:lnTo>
                    <a:pt x="141" y="145"/>
                  </a:lnTo>
                  <a:lnTo>
                    <a:pt x="1" y="1049"/>
                  </a:lnTo>
                  <a:lnTo>
                    <a:pt x="766" y="1323"/>
                  </a:lnTo>
                  <a:lnTo>
                    <a:pt x="872" y="1145"/>
                  </a:lnTo>
                  <a:lnTo>
                    <a:pt x="612" y="1049"/>
                  </a:lnTo>
                  <a:lnTo>
                    <a:pt x="747" y="145"/>
                  </a:lnTo>
                  <a:cubicBezTo>
                    <a:pt x="689" y="101"/>
                    <a:pt x="631" y="48"/>
                    <a:pt x="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0"/>
            <p:cNvSpPr/>
            <p:nvPr/>
          </p:nvSpPr>
          <p:spPr>
            <a:xfrm>
              <a:off x="4209296" y="4520102"/>
              <a:ext cx="86813" cy="74355"/>
            </a:xfrm>
            <a:custGeom>
              <a:avLst/>
              <a:gdLst/>
              <a:ahLst/>
              <a:cxnLst/>
              <a:rect l="l" t="t" r="r" b="b"/>
              <a:pathLst>
                <a:path w="3310" h="2835" extrusionOk="0">
                  <a:moveTo>
                    <a:pt x="1889" y="604"/>
                  </a:moveTo>
                  <a:cubicBezTo>
                    <a:pt x="2305" y="604"/>
                    <a:pt x="2703" y="927"/>
                    <a:pt x="2703" y="1415"/>
                  </a:cubicBezTo>
                  <a:cubicBezTo>
                    <a:pt x="2703" y="1862"/>
                    <a:pt x="2342" y="2223"/>
                    <a:pt x="1895" y="2223"/>
                  </a:cubicBezTo>
                  <a:cubicBezTo>
                    <a:pt x="1173" y="2223"/>
                    <a:pt x="812" y="1352"/>
                    <a:pt x="1322" y="842"/>
                  </a:cubicBezTo>
                  <a:cubicBezTo>
                    <a:pt x="1487" y="677"/>
                    <a:pt x="1690" y="604"/>
                    <a:pt x="1889" y="604"/>
                  </a:cubicBezTo>
                  <a:close/>
                  <a:moveTo>
                    <a:pt x="1889" y="0"/>
                  </a:moveTo>
                  <a:cubicBezTo>
                    <a:pt x="627" y="0"/>
                    <a:pt x="1" y="1527"/>
                    <a:pt x="894" y="2416"/>
                  </a:cubicBezTo>
                  <a:cubicBezTo>
                    <a:pt x="1182" y="2705"/>
                    <a:pt x="1536" y="2835"/>
                    <a:pt x="1884" y="2835"/>
                  </a:cubicBezTo>
                  <a:cubicBezTo>
                    <a:pt x="2611" y="2835"/>
                    <a:pt x="3310" y="2268"/>
                    <a:pt x="3310" y="1415"/>
                  </a:cubicBezTo>
                  <a:cubicBezTo>
                    <a:pt x="3310" y="631"/>
                    <a:pt x="2674" y="0"/>
                    <a:pt x="1895" y="0"/>
                  </a:cubicBezTo>
                  <a:cubicBezTo>
                    <a:pt x="1893" y="0"/>
                    <a:pt x="1891" y="0"/>
                    <a:pt x="1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0"/>
            <p:cNvSpPr/>
            <p:nvPr/>
          </p:nvSpPr>
          <p:spPr>
            <a:xfrm>
              <a:off x="4083824" y="4329796"/>
              <a:ext cx="116765" cy="221255"/>
            </a:xfrm>
            <a:custGeom>
              <a:avLst/>
              <a:gdLst/>
              <a:ahLst/>
              <a:cxnLst/>
              <a:rect l="l" t="t" r="r" b="b"/>
              <a:pathLst>
                <a:path w="4452" h="8436" extrusionOk="0">
                  <a:moveTo>
                    <a:pt x="2226" y="371"/>
                  </a:moveTo>
                  <a:cubicBezTo>
                    <a:pt x="2329" y="371"/>
                    <a:pt x="2433" y="438"/>
                    <a:pt x="2440" y="573"/>
                  </a:cubicBezTo>
                  <a:lnTo>
                    <a:pt x="2440" y="1121"/>
                  </a:lnTo>
                  <a:cubicBezTo>
                    <a:pt x="2440" y="1227"/>
                    <a:pt x="2522" y="1309"/>
                    <a:pt x="2627" y="1309"/>
                  </a:cubicBezTo>
                  <a:cubicBezTo>
                    <a:pt x="3373" y="1323"/>
                    <a:pt x="3975" y="1930"/>
                    <a:pt x="3980" y="2680"/>
                  </a:cubicBezTo>
                  <a:lnTo>
                    <a:pt x="3980" y="3065"/>
                  </a:lnTo>
                  <a:cubicBezTo>
                    <a:pt x="3972" y="3200"/>
                    <a:pt x="3868" y="3267"/>
                    <a:pt x="3763" y="3267"/>
                  </a:cubicBezTo>
                  <a:cubicBezTo>
                    <a:pt x="3658" y="3267"/>
                    <a:pt x="3554" y="3200"/>
                    <a:pt x="3547" y="3065"/>
                  </a:cubicBezTo>
                  <a:lnTo>
                    <a:pt x="3547" y="2680"/>
                  </a:lnTo>
                  <a:cubicBezTo>
                    <a:pt x="3547" y="2161"/>
                    <a:pt x="3128" y="1742"/>
                    <a:pt x="2608" y="1742"/>
                  </a:cubicBezTo>
                  <a:lnTo>
                    <a:pt x="2031" y="1742"/>
                  </a:lnTo>
                  <a:cubicBezTo>
                    <a:pt x="1405" y="1742"/>
                    <a:pt x="900" y="2247"/>
                    <a:pt x="900" y="2873"/>
                  </a:cubicBezTo>
                  <a:cubicBezTo>
                    <a:pt x="900" y="3498"/>
                    <a:pt x="1405" y="4004"/>
                    <a:pt x="2031" y="4004"/>
                  </a:cubicBezTo>
                  <a:lnTo>
                    <a:pt x="2416" y="4004"/>
                  </a:lnTo>
                  <a:cubicBezTo>
                    <a:pt x="3229" y="4023"/>
                    <a:pt x="3888" y="4663"/>
                    <a:pt x="3936" y="5471"/>
                  </a:cubicBezTo>
                  <a:cubicBezTo>
                    <a:pt x="3984" y="6280"/>
                    <a:pt x="3407" y="6992"/>
                    <a:pt x="2608" y="7112"/>
                  </a:cubicBezTo>
                  <a:cubicBezTo>
                    <a:pt x="2512" y="7126"/>
                    <a:pt x="2440" y="7203"/>
                    <a:pt x="2440" y="7300"/>
                  </a:cubicBezTo>
                  <a:lnTo>
                    <a:pt x="2440" y="7863"/>
                  </a:lnTo>
                  <a:cubicBezTo>
                    <a:pt x="2447" y="8012"/>
                    <a:pt x="2335" y="8086"/>
                    <a:pt x="2223" y="8086"/>
                  </a:cubicBezTo>
                  <a:cubicBezTo>
                    <a:pt x="2111" y="8086"/>
                    <a:pt x="2000" y="8012"/>
                    <a:pt x="2007" y="7863"/>
                  </a:cubicBezTo>
                  <a:lnTo>
                    <a:pt x="2007" y="7314"/>
                  </a:lnTo>
                  <a:cubicBezTo>
                    <a:pt x="2012" y="7208"/>
                    <a:pt x="1925" y="7126"/>
                    <a:pt x="1824" y="7126"/>
                  </a:cubicBezTo>
                  <a:cubicBezTo>
                    <a:pt x="1073" y="7112"/>
                    <a:pt x="472" y="6506"/>
                    <a:pt x="472" y="5755"/>
                  </a:cubicBezTo>
                  <a:cubicBezTo>
                    <a:pt x="479" y="5620"/>
                    <a:pt x="582" y="5553"/>
                    <a:pt x="686" y="5553"/>
                  </a:cubicBezTo>
                  <a:cubicBezTo>
                    <a:pt x="789" y="5553"/>
                    <a:pt x="893" y="5620"/>
                    <a:pt x="900" y="5755"/>
                  </a:cubicBezTo>
                  <a:cubicBezTo>
                    <a:pt x="900" y="6275"/>
                    <a:pt x="1323" y="6693"/>
                    <a:pt x="1838" y="6693"/>
                  </a:cubicBezTo>
                  <a:lnTo>
                    <a:pt x="2416" y="6693"/>
                  </a:lnTo>
                  <a:cubicBezTo>
                    <a:pt x="3041" y="6693"/>
                    <a:pt x="3547" y="6188"/>
                    <a:pt x="3547" y="5563"/>
                  </a:cubicBezTo>
                  <a:cubicBezTo>
                    <a:pt x="3547" y="4937"/>
                    <a:pt x="3041" y="4432"/>
                    <a:pt x="2416" y="4432"/>
                  </a:cubicBezTo>
                  <a:lnTo>
                    <a:pt x="2031" y="4432"/>
                  </a:lnTo>
                  <a:cubicBezTo>
                    <a:pt x="1222" y="4413"/>
                    <a:pt x="563" y="3773"/>
                    <a:pt x="510" y="2964"/>
                  </a:cubicBezTo>
                  <a:cubicBezTo>
                    <a:pt x="462" y="2156"/>
                    <a:pt x="1040" y="1444"/>
                    <a:pt x="1843" y="1323"/>
                  </a:cubicBezTo>
                  <a:cubicBezTo>
                    <a:pt x="1939" y="1309"/>
                    <a:pt x="2012" y="1232"/>
                    <a:pt x="2012" y="1136"/>
                  </a:cubicBezTo>
                  <a:lnTo>
                    <a:pt x="2012" y="573"/>
                  </a:lnTo>
                  <a:cubicBezTo>
                    <a:pt x="2019" y="438"/>
                    <a:pt x="2122" y="371"/>
                    <a:pt x="2226" y="371"/>
                  </a:cubicBezTo>
                  <a:close/>
                  <a:moveTo>
                    <a:pt x="2223" y="0"/>
                  </a:moveTo>
                  <a:cubicBezTo>
                    <a:pt x="1906" y="0"/>
                    <a:pt x="1641" y="255"/>
                    <a:pt x="1631" y="573"/>
                  </a:cubicBezTo>
                  <a:lnTo>
                    <a:pt x="1631" y="972"/>
                  </a:lnTo>
                  <a:cubicBezTo>
                    <a:pt x="659" y="1179"/>
                    <a:pt x="0" y="2084"/>
                    <a:pt x="101" y="3075"/>
                  </a:cubicBezTo>
                  <a:cubicBezTo>
                    <a:pt x="207" y="4061"/>
                    <a:pt x="1040" y="4812"/>
                    <a:pt x="2031" y="4812"/>
                  </a:cubicBezTo>
                  <a:lnTo>
                    <a:pt x="2416" y="4812"/>
                  </a:lnTo>
                  <a:cubicBezTo>
                    <a:pt x="2834" y="4812"/>
                    <a:pt x="3166" y="5149"/>
                    <a:pt x="3166" y="5563"/>
                  </a:cubicBezTo>
                  <a:cubicBezTo>
                    <a:pt x="3166" y="5981"/>
                    <a:pt x="2834" y="6318"/>
                    <a:pt x="2416" y="6318"/>
                  </a:cubicBezTo>
                  <a:lnTo>
                    <a:pt x="1838" y="6318"/>
                  </a:lnTo>
                  <a:cubicBezTo>
                    <a:pt x="1530" y="6313"/>
                    <a:pt x="1280" y="6063"/>
                    <a:pt x="1280" y="5755"/>
                  </a:cubicBezTo>
                  <a:cubicBezTo>
                    <a:pt x="1290" y="5418"/>
                    <a:pt x="1020" y="5144"/>
                    <a:pt x="688" y="5144"/>
                  </a:cubicBezTo>
                  <a:cubicBezTo>
                    <a:pt x="352" y="5144"/>
                    <a:pt x="82" y="5418"/>
                    <a:pt x="92" y="5755"/>
                  </a:cubicBezTo>
                  <a:cubicBezTo>
                    <a:pt x="96" y="6640"/>
                    <a:pt x="756" y="7381"/>
                    <a:pt x="1631" y="7492"/>
                  </a:cubicBezTo>
                  <a:lnTo>
                    <a:pt x="1631" y="7863"/>
                  </a:lnTo>
                  <a:cubicBezTo>
                    <a:pt x="1641" y="8180"/>
                    <a:pt x="1906" y="8435"/>
                    <a:pt x="2223" y="8435"/>
                  </a:cubicBezTo>
                  <a:cubicBezTo>
                    <a:pt x="2546" y="8435"/>
                    <a:pt x="2810" y="8180"/>
                    <a:pt x="2820" y="7863"/>
                  </a:cubicBezTo>
                  <a:lnTo>
                    <a:pt x="2820" y="7463"/>
                  </a:lnTo>
                  <a:cubicBezTo>
                    <a:pt x="3792" y="7256"/>
                    <a:pt x="4451" y="6352"/>
                    <a:pt x="4345" y="5361"/>
                  </a:cubicBezTo>
                  <a:cubicBezTo>
                    <a:pt x="4244" y="4374"/>
                    <a:pt x="3412" y="3624"/>
                    <a:pt x="2416" y="3624"/>
                  </a:cubicBezTo>
                  <a:lnTo>
                    <a:pt x="2031" y="3624"/>
                  </a:lnTo>
                  <a:cubicBezTo>
                    <a:pt x="1617" y="3624"/>
                    <a:pt x="1280" y="3287"/>
                    <a:pt x="1280" y="2873"/>
                  </a:cubicBezTo>
                  <a:cubicBezTo>
                    <a:pt x="1280" y="2454"/>
                    <a:pt x="1617" y="2122"/>
                    <a:pt x="2031" y="2122"/>
                  </a:cubicBezTo>
                  <a:lnTo>
                    <a:pt x="2608" y="2122"/>
                  </a:lnTo>
                  <a:cubicBezTo>
                    <a:pt x="2916" y="2122"/>
                    <a:pt x="3166" y="2372"/>
                    <a:pt x="3171" y="2680"/>
                  </a:cubicBezTo>
                  <a:lnTo>
                    <a:pt x="3171" y="3065"/>
                  </a:lnTo>
                  <a:cubicBezTo>
                    <a:pt x="3157" y="3397"/>
                    <a:pt x="3426" y="3676"/>
                    <a:pt x="3763" y="3676"/>
                  </a:cubicBezTo>
                  <a:cubicBezTo>
                    <a:pt x="4100" y="3676"/>
                    <a:pt x="4369" y="3397"/>
                    <a:pt x="4360" y="3065"/>
                  </a:cubicBezTo>
                  <a:lnTo>
                    <a:pt x="4360" y="2680"/>
                  </a:lnTo>
                  <a:cubicBezTo>
                    <a:pt x="4355" y="1795"/>
                    <a:pt x="3696" y="1054"/>
                    <a:pt x="2820" y="943"/>
                  </a:cubicBezTo>
                  <a:lnTo>
                    <a:pt x="2820" y="573"/>
                  </a:lnTo>
                  <a:cubicBezTo>
                    <a:pt x="2810" y="255"/>
                    <a:pt x="2546" y="0"/>
                    <a:pt x="2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0"/>
            <p:cNvSpPr/>
            <p:nvPr/>
          </p:nvSpPr>
          <p:spPr>
            <a:xfrm>
              <a:off x="4223144" y="4530961"/>
              <a:ext cx="61346" cy="52560"/>
            </a:xfrm>
            <a:custGeom>
              <a:avLst/>
              <a:gdLst/>
              <a:ahLst/>
              <a:cxnLst/>
              <a:rect l="l" t="t" r="r" b="b"/>
              <a:pathLst>
                <a:path w="2339" h="2004" extrusionOk="0">
                  <a:moveTo>
                    <a:pt x="1335" y="380"/>
                  </a:moveTo>
                  <a:cubicBezTo>
                    <a:pt x="1653" y="380"/>
                    <a:pt x="1959" y="627"/>
                    <a:pt x="1959" y="1001"/>
                  </a:cubicBezTo>
                  <a:cubicBezTo>
                    <a:pt x="1959" y="1343"/>
                    <a:pt x="1680" y="1622"/>
                    <a:pt x="1338" y="1622"/>
                  </a:cubicBezTo>
                  <a:cubicBezTo>
                    <a:pt x="785" y="1622"/>
                    <a:pt x="510" y="953"/>
                    <a:pt x="900" y="563"/>
                  </a:cubicBezTo>
                  <a:cubicBezTo>
                    <a:pt x="1026" y="437"/>
                    <a:pt x="1182" y="380"/>
                    <a:pt x="1335" y="380"/>
                  </a:cubicBezTo>
                  <a:close/>
                  <a:moveTo>
                    <a:pt x="1338" y="0"/>
                  </a:moveTo>
                  <a:cubicBezTo>
                    <a:pt x="448" y="0"/>
                    <a:pt x="0" y="1078"/>
                    <a:pt x="631" y="1708"/>
                  </a:cubicBezTo>
                  <a:cubicBezTo>
                    <a:pt x="834" y="1912"/>
                    <a:pt x="1085" y="2003"/>
                    <a:pt x="1331" y="2003"/>
                  </a:cubicBezTo>
                  <a:cubicBezTo>
                    <a:pt x="1845" y="2003"/>
                    <a:pt x="2339" y="1603"/>
                    <a:pt x="2339" y="1001"/>
                  </a:cubicBezTo>
                  <a:cubicBezTo>
                    <a:pt x="2339" y="448"/>
                    <a:pt x="1891"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0"/>
            <p:cNvSpPr/>
            <p:nvPr/>
          </p:nvSpPr>
          <p:spPr>
            <a:xfrm>
              <a:off x="3982979" y="4297378"/>
              <a:ext cx="355540" cy="338230"/>
            </a:xfrm>
            <a:custGeom>
              <a:avLst/>
              <a:gdLst/>
              <a:ahLst/>
              <a:cxnLst/>
              <a:rect l="l" t="t" r="r" b="b"/>
              <a:pathLst>
                <a:path w="13556" h="12896" extrusionOk="0">
                  <a:moveTo>
                    <a:pt x="10745" y="7261"/>
                  </a:moveTo>
                  <a:lnTo>
                    <a:pt x="10894" y="8006"/>
                  </a:lnTo>
                  <a:cubicBezTo>
                    <a:pt x="10909" y="8074"/>
                    <a:pt x="10957" y="8127"/>
                    <a:pt x="11024" y="8151"/>
                  </a:cubicBezTo>
                  <a:cubicBezTo>
                    <a:pt x="11092" y="8170"/>
                    <a:pt x="11154" y="8189"/>
                    <a:pt x="11217" y="8218"/>
                  </a:cubicBezTo>
                  <a:cubicBezTo>
                    <a:pt x="11243" y="8229"/>
                    <a:pt x="11269" y="8235"/>
                    <a:pt x="11296" y="8235"/>
                  </a:cubicBezTo>
                  <a:cubicBezTo>
                    <a:pt x="11338" y="8235"/>
                    <a:pt x="11379" y="8221"/>
                    <a:pt x="11414" y="8194"/>
                  </a:cubicBezTo>
                  <a:lnTo>
                    <a:pt x="12006" y="7718"/>
                  </a:lnTo>
                  <a:lnTo>
                    <a:pt x="12386" y="8040"/>
                  </a:lnTo>
                  <a:lnTo>
                    <a:pt x="12020" y="8704"/>
                  </a:lnTo>
                  <a:cubicBezTo>
                    <a:pt x="11987" y="8767"/>
                    <a:pt x="11992" y="8844"/>
                    <a:pt x="12030" y="8901"/>
                  </a:cubicBezTo>
                  <a:cubicBezTo>
                    <a:pt x="12069" y="8959"/>
                    <a:pt x="12102" y="9017"/>
                    <a:pt x="12131" y="9079"/>
                  </a:cubicBezTo>
                  <a:cubicBezTo>
                    <a:pt x="12165" y="9142"/>
                    <a:pt x="12227" y="9185"/>
                    <a:pt x="12299" y="9185"/>
                  </a:cubicBezTo>
                  <a:lnTo>
                    <a:pt x="13055" y="9204"/>
                  </a:lnTo>
                  <a:lnTo>
                    <a:pt x="13142" y="9695"/>
                  </a:lnTo>
                  <a:lnTo>
                    <a:pt x="12434" y="9970"/>
                  </a:lnTo>
                  <a:cubicBezTo>
                    <a:pt x="12372" y="9994"/>
                    <a:pt x="12324" y="10051"/>
                    <a:pt x="12314" y="10124"/>
                  </a:cubicBezTo>
                  <a:cubicBezTo>
                    <a:pt x="12309" y="10191"/>
                    <a:pt x="12295" y="10258"/>
                    <a:pt x="12280" y="10326"/>
                  </a:cubicBezTo>
                  <a:cubicBezTo>
                    <a:pt x="12266" y="10393"/>
                    <a:pt x="12290" y="10465"/>
                    <a:pt x="12343" y="10513"/>
                  </a:cubicBezTo>
                  <a:lnTo>
                    <a:pt x="12911" y="11014"/>
                  </a:lnTo>
                  <a:lnTo>
                    <a:pt x="12660" y="11447"/>
                  </a:lnTo>
                  <a:lnTo>
                    <a:pt x="11943" y="11206"/>
                  </a:lnTo>
                  <a:cubicBezTo>
                    <a:pt x="11922" y="11198"/>
                    <a:pt x="11900" y="11195"/>
                    <a:pt x="11878" y="11195"/>
                  </a:cubicBezTo>
                  <a:cubicBezTo>
                    <a:pt x="11832" y="11195"/>
                    <a:pt x="11787" y="11212"/>
                    <a:pt x="11751" y="11245"/>
                  </a:cubicBezTo>
                  <a:cubicBezTo>
                    <a:pt x="11703" y="11293"/>
                    <a:pt x="11650" y="11336"/>
                    <a:pt x="11592" y="11379"/>
                  </a:cubicBezTo>
                  <a:cubicBezTo>
                    <a:pt x="11539" y="11423"/>
                    <a:pt x="11510" y="11490"/>
                    <a:pt x="11520" y="11562"/>
                  </a:cubicBezTo>
                  <a:lnTo>
                    <a:pt x="11635" y="12308"/>
                  </a:lnTo>
                  <a:lnTo>
                    <a:pt x="11164" y="12481"/>
                  </a:lnTo>
                  <a:lnTo>
                    <a:pt x="10769" y="11832"/>
                  </a:lnTo>
                  <a:cubicBezTo>
                    <a:pt x="10736" y="11774"/>
                    <a:pt x="10678" y="11740"/>
                    <a:pt x="10611" y="11740"/>
                  </a:cubicBezTo>
                  <a:lnTo>
                    <a:pt x="10601" y="11740"/>
                  </a:lnTo>
                  <a:cubicBezTo>
                    <a:pt x="10565" y="11743"/>
                    <a:pt x="10530" y="11744"/>
                    <a:pt x="10496" y="11744"/>
                  </a:cubicBezTo>
                  <a:cubicBezTo>
                    <a:pt x="10461" y="11744"/>
                    <a:pt x="10428" y="11743"/>
                    <a:pt x="10394" y="11740"/>
                  </a:cubicBezTo>
                  <a:cubicBezTo>
                    <a:pt x="10389" y="11740"/>
                    <a:pt x="10385" y="11740"/>
                    <a:pt x="10380" y="11740"/>
                  </a:cubicBezTo>
                  <a:cubicBezTo>
                    <a:pt x="10313" y="11740"/>
                    <a:pt x="10252" y="11773"/>
                    <a:pt x="10221" y="11832"/>
                  </a:cubicBezTo>
                  <a:lnTo>
                    <a:pt x="9826" y="12476"/>
                  </a:lnTo>
                  <a:lnTo>
                    <a:pt x="9355" y="12308"/>
                  </a:lnTo>
                  <a:lnTo>
                    <a:pt x="9470" y="11557"/>
                  </a:lnTo>
                  <a:cubicBezTo>
                    <a:pt x="9480" y="11490"/>
                    <a:pt x="9451" y="11423"/>
                    <a:pt x="9398" y="11379"/>
                  </a:cubicBezTo>
                  <a:cubicBezTo>
                    <a:pt x="9340" y="11336"/>
                    <a:pt x="9287" y="11293"/>
                    <a:pt x="9239" y="11245"/>
                  </a:cubicBezTo>
                  <a:cubicBezTo>
                    <a:pt x="9203" y="11212"/>
                    <a:pt x="9158" y="11195"/>
                    <a:pt x="9112" y="11195"/>
                  </a:cubicBezTo>
                  <a:cubicBezTo>
                    <a:pt x="9090" y="11195"/>
                    <a:pt x="9068" y="11198"/>
                    <a:pt x="9047" y="11206"/>
                  </a:cubicBezTo>
                  <a:lnTo>
                    <a:pt x="8330" y="11447"/>
                  </a:lnTo>
                  <a:lnTo>
                    <a:pt x="8080" y="11014"/>
                  </a:lnTo>
                  <a:lnTo>
                    <a:pt x="8652" y="10513"/>
                  </a:lnTo>
                  <a:cubicBezTo>
                    <a:pt x="8700" y="10465"/>
                    <a:pt x="8724" y="10393"/>
                    <a:pt x="8710" y="10326"/>
                  </a:cubicBezTo>
                  <a:cubicBezTo>
                    <a:pt x="8695" y="10258"/>
                    <a:pt x="8681" y="10191"/>
                    <a:pt x="8676" y="10124"/>
                  </a:cubicBezTo>
                  <a:cubicBezTo>
                    <a:pt x="8667" y="10051"/>
                    <a:pt x="8618" y="9994"/>
                    <a:pt x="8556" y="9970"/>
                  </a:cubicBezTo>
                  <a:lnTo>
                    <a:pt x="7849" y="9695"/>
                  </a:lnTo>
                  <a:lnTo>
                    <a:pt x="7935" y="9204"/>
                  </a:lnTo>
                  <a:lnTo>
                    <a:pt x="8691" y="9185"/>
                  </a:lnTo>
                  <a:cubicBezTo>
                    <a:pt x="8763" y="9185"/>
                    <a:pt x="8825" y="9142"/>
                    <a:pt x="8854" y="9079"/>
                  </a:cubicBezTo>
                  <a:cubicBezTo>
                    <a:pt x="8888" y="9017"/>
                    <a:pt x="8922" y="8959"/>
                    <a:pt x="8960" y="8901"/>
                  </a:cubicBezTo>
                  <a:cubicBezTo>
                    <a:pt x="8999" y="8844"/>
                    <a:pt x="9003" y="8767"/>
                    <a:pt x="8970" y="8704"/>
                  </a:cubicBezTo>
                  <a:lnTo>
                    <a:pt x="8604" y="8040"/>
                  </a:lnTo>
                  <a:lnTo>
                    <a:pt x="8984" y="7718"/>
                  </a:lnTo>
                  <a:lnTo>
                    <a:pt x="9576" y="8194"/>
                  </a:lnTo>
                  <a:cubicBezTo>
                    <a:pt x="9612" y="8221"/>
                    <a:pt x="9653" y="8235"/>
                    <a:pt x="9694" y="8235"/>
                  </a:cubicBezTo>
                  <a:cubicBezTo>
                    <a:pt x="9719" y="8235"/>
                    <a:pt x="9744" y="8229"/>
                    <a:pt x="9769" y="8218"/>
                  </a:cubicBezTo>
                  <a:cubicBezTo>
                    <a:pt x="9836" y="8189"/>
                    <a:pt x="9898" y="8170"/>
                    <a:pt x="9966" y="8151"/>
                  </a:cubicBezTo>
                  <a:cubicBezTo>
                    <a:pt x="10033" y="8127"/>
                    <a:pt x="10081" y="8074"/>
                    <a:pt x="10096" y="8006"/>
                  </a:cubicBezTo>
                  <a:lnTo>
                    <a:pt x="10245" y="7261"/>
                  </a:lnTo>
                  <a:close/>
                  <a:moveTo>
                    <a:pt x="6067" y="0"/>
                  </a:moveTo>
                  <a:cubicBezTo>
                    <a:pt x="5204" y="0"/>
                    <a:pt x="4336" y="206"/>
                    <a:pt x="3537" y="625"/>
                  </a:cubicBezTo>
                  <a:cubicBezTo>
                    <a:pt x="3343" y="724"/>
                    <a:pt x="3447" y="986"/>
                    <a:pt x="3622" y="986"/>
                  </a:cubicBezTo>
                  <a:cubicBezTo>
                    <a:pt x="3652" y="986"/>
                    <a:pt x="3683" y="979"/>
                    <a:pt x="3715" y="962"/>
                  </a:cubicBezTo>
                  <a:cubicBezTo>
                    <a:pt x="4458" y="572"/>
                    <a:pt x="5265" y="381"/>
                    <a:pt x="6068" y="381"/>
                  </a:cubicBezTo>
                  <a:cubicBezTo>
                    <a:pt x="7217" y="381"/>
                    <a:pt x="8358" y="773"/>
                    <a:pt x="9287" y="1535"/>
                  </a:cubicBezTo>
                  <a:cubicBezTo>
                    <a:pt x="10861" y="2824"/>
                    <a:pt x="11510" y="4932"/>
                    <a:pt x="10938" y="6885"/>
                  </a:cubicBezTo>
                  <a:lnTo>
                    <a:pt x="10091" y="6885"/>
                  </a:lnTo>
                  <a:cubicBezTo>
                    <a:pt x="9999" y="6885"/>
                    <a:pt x="9922" y="6948"/>
                    <a:pt x="9903" y="7034"/>
                  </a:cubicBezTo>
                  <a:lnTo>
                    <a:pt x="9744" y="7824"/>
                  </a:lnTo>
                  <a:lnTo>
                    <a:pt x="9730" y="7828"/>
                  </a:lnTo>
                  <a:lnTo>
                    <a:pt x="9100" y="7328"/>
                  </a:lnTo>
                  <a:cubicBezTo>
                    <a:pt x="9066" y="7299"/>
                    <a:pt x="9024" y="7285"/>
                    <a:pt x="8981" y="7285"/>
                  </a:cubicBezTo>
                  <a:cubicBezTo>
                    <a:pt x="8938" y="7285"/>
                    <a:pt x="8895" y="7299"/>
                    <a:pt x="8859" y="7328"/>
                  </a:cubicBezTo>
                  <a:lnTo>
                    <a:pt x="8243" y="7848"/>
                  </a:lnTo>
                  <a:cubicBezTo>
                    <a:pt x="8171" y="7905"/>
                    <a:pt x="8152" y="8006"/>
                    <a:pt x="8195" y="8083"/>
                  </a:cubicBezTo>
                  <a:lnTo>
                    <a:pt x="8580" y="8791"/>
                  </a:lnTo>
                  <a:lnTo>
                    <a:pt x="8575" y="8805"/>
                  </a:lnTo>
                  <a:lnTo>
                    <a:pt x="7772" y="8824"/>
                  </a:lnTo>
                  <a:cubicBezTo>
                    <a:pt x="7680" y="8829"/>
                    <a:pt x="7603" y="8892"/>
                    <a:pt x="7589" y="8983"/>
                  </a:cubicBezTo>
                  <a:lnTo>
                    <a:pt x="7449" y="9777"/>
                  </a:lnTo>
                  <a:cubicBezTo>
                    <a:pt x="7435" y="9869"/>
                    <a:pt x="7483" y="9955"/>
                    <a:pt x="7570" y="9989"/>
                  </a:cubicBezTo>
                  <a:lnTo>
                    <a:pt x="7988" y="10152"/>
                  </a:lnTo>
                  <a:cubicBezTo>
                    <a:pt x="7382" y="10403"/>
                    <a:pt x="6732" y="10528"/>
                    <a:pt x="6073" y="10528"/>
                  </a:cubicBezTo>
                  <a:cubicBezTo>
                    <a:pt x="3913" y="10528"/>
                    <a:pt x="1988" y="9156"/>
                    <a:pt x="1281" y="7116"/>
                  </a:cubicBezTo>
                  <a:cubicBezTo>
                    <a:pt x="573" y="5071"/>
                    <a:pt x="1237" y="2805"/>
                    <a:pt x="2936" y="1467"/>
                  </a:cubicBezTo>
                  <a:cubicBezTo>
                    <a:pt x="3094" y="1344"/>
                    <a:pt x="2977" y="1124"/>
                    <a:pt x="2820" y="1124"/>
                  </a:cubicBezTo>
                  <a:cubicBezTo>
                    <a:pt x="2781" y="1124"/>
                    <a:pt x="2740" y="1138"/>
                    <a:pt x="2700" y="1169"/>
                  </a:cubicBezTo>
                  <a:cubicBezTo>
                    <a:pt x="578" y="2839"/>
                    <a:pt x="1" y="5812"/>
                    <a:pt x="1343" y="8156"/>
                  </a:cubicBezTo>
                  <a:cubicBezTo>
                    <a:pt x="2338" y="9898"/>
                    <a:pt x="4170" y="10903"/>
                    <a:pt x="6078" y="10903"/>
                  </a:cubicBezTo>
                  <a:cubicBezTo>
                    <a:pt x="6737" y="10903"/>
                    <a:pt x="7405" y="10783"/>
                    <a:pt x="8051" y="10533"/>
                  </a:cubicBezTo>
                  <a:lnTo>
                    <a:pt x="8051" y="10533"/>
                  </a:lnTo>
                  <a:lnTo>
                    <a:pt x="7719" y="10826"/>
                  </a:lnTo>
                  <a:cubicBezTo>
                    <a:pt x="7647" y="10889"/>
                    <a:pt x="7632" y="10985"/>
                    <a:pt x="7675" y="11067"/>
                  </a:cubicBezTo>
                  <a:lnTo>
                    <a:pt x="8084" y="11764"/>
                  </a:lnTo>
                  <a:cubicBezTo>
                    <a:pt x="8117" y="11827"/>
                    <a:pt x="8181" y="11861"/>
                    <a:pt x="8246" y="11861"/>
                  </a:cubicBezTo>
                  <a:cubicBezTo>
                    <a:pt x="8266" y="11861"/>
                    <a:pt x="8286" y="11858"/>
                    <a:pt x="8306" y="11851"/>
                  </a:cubicBezTo>
                  <a:lnTo>
                    <a:pt x="9066" y="11596"/>
                  </a:lnTo>
                  <a:lnTo>
                    <a:pt x="9080" y="11606"/>
                  </a:lnTo>
                  <a:lnTo>
                    <a:pt x="8960" y="12399"/>
                  </a:lnTo>
                  <a:cubicBezTo>
                    <a:pt x="8946" y="12486"/>
                    <a:pt x="8999" y="12573"/>
                    <a:pt x="9080" y="12606"/>
                  </a:cubicBezTo>
                  <a:lnTo>
                    <a:pt x="9841" y="12885"/>
                  </a:lnTo>
                  <a:cubicBezTo>
                    <a:pt x="9861" y="12892"/>
                    <a:pt x="9883" y="12896"/>
                    <a:pt x="9904" y="12896"/>
                  </a:cubicBezTo>
                  <a:cubicBezTo>
                    <a:pt x="9971" y="12896"/>
                    <a:pt x="10035" y="12862"/>
                    <a:pt x="10072" y="12804"/>
                  </a:cubicBezTo>
                  <a:lnTo>
                    <a:pt x="10485" y="12116"/>
                  </a:lnTo>
                  <a:lnTo>
                    <a:pt x="10505" y="12116"/>
                  </a:lnTo>
                  <a:lnTo>
                    <a:pt x="10923" y="12804"/>
                  </a:lnTo>
                  <a:cubicBezTo>
                    <a:pt x="10959" y="12860"/>
                    <a:pt x="11021" y="12894"/>
                    <a:pt x="11083" y="12894"/>
                  </a:cubicBezTo>
                  <a:cubicBezTo>
                    <a:pt x="11106" y="12894"/>
                    <a:pt x="11128" y="12889"/>
                    <a:pt x="11149" y="12881"/>
                  </a:cubicBezTo>
                  <a:lnTo>
                    <a:pt x="11910" y="12606"/>
                  </a:lnTo>
                  <a:cubicBezTo>
                    <a:pt x="11996" y="12573"/>
                    <a:pt x="12044" y="12486"/>
                    <a:pt x="12030" y="12399"/>
                  </a:cubicBezTo>
                  <a:lnTo>
                    <a:pt x="11910" y="11606"/>
                  </a:lnTo>
                  <a:lnTo>
                    <a:pt x="11924" y="11591"/>
                  </a:lnTo>
                  <a:lnTo>
                    <a:pt x="12684" y="11851"/>
                  </a:lnTo>
                  <a:cubicBezTo>
                    <a:pt x="12705" y="11858"/>
                    <a:pt x="12726" y="11861"/>
                    <a:pt x="12747" y="11861"/>
                  </a:cubicBezTo>
                  <a:cubicBezTo>
                    <a:pt x="12814" y="11861"/>
                    <a:pt x="12878" y="11827"/>
                    <a:pt x="12911" y="11764"/>
                  </a:cubicBezTo>
                  <a:lnTo>
                    <a:pt x="13315" y="11067"/>
                  </a:lnTo>
                  <a:cubicBezTo>
                    <a:pt x="13363" y="10985"/>
                    <a:pt x="13344" y="10889"/>
                    <a:pt x="13276" y="10826"/>
                  </a:cubicBezTo>
                  <a:lnTo>
                    <a:pt x="12675" y="10297"/>
                  </a:lnTo>
                  <a:lnTo>
                    <a:pt x="12680" y="10278"/>
                  </a:lnTo>
                  <a:lnTo>
                    <a:pt x="13425" y="9989"/>
                  </a:lnTo>
                  <a:cubicBezTo>
                    <a:pt x="13507" y="9955"/>
                    <a:pt x="13555" y="9869"/>
                    <a:pt x="13546" y="9782"/>
                  </a:cubicBezTo>
                  <a:lnTo>
                    <a:pt x="13401" y="8983"/>
                  </a:lnTo>
                  <a:cubicBezTo>
                    <a:pt x="13387" y="8897"/>
                    <a:pt x="13310" y="8829"/>
                    <a:pt x="13223" y="8824"/>
                  </a:cubicBezTo>
                  <a:lnTo>
                    <a:pt x="12420" y="8810"/>
                  </a:lnTo>
                  <a:lnTo>
                    <a:pt x="12410" y="8791"/>
                  </a:lnTo>
                  <a:lnTo>
                    <a:pt x="12795" y="8088"/>
                  </a:lnTo>
                  <a:cubicBezTo>
                    <a:pt x="12838" y="8006"/>
                    <a:pt x="12819" y="7910"/>
                    <a:pt x="12752" y="7852"/>
                  </a:cubicBezTo>
                  <a:lnTo>
                    <a:pt x="12131" y="7328"/>
                  </a:lnTo>
                  <a:cubicBezTo>
                    <a:pt x="12095" y="7299"/>
                    <a:pt x="12052" y="7285"/>
                    <a:pt x="12009" y="7285"/>
                  </a:cubicBezTo>
                  <a:cubicBezTo>
                    <a:pt x="11966" y="7285"/>
                    <a:pt x="11924" y="7299"/>
                    <a:pt x="11890" y="7328"/>
                  </a:cubicBezTo>
                  <a:lnTo>
                    <a:pt x="11260" y="7828"/>
                  </a:lnTo>
                  <a:lnTo>
                    <a:pt x="11241" y="7824"/>
                  </a:lnTo>
                  <a:lnTo>
                    <a:pt x="11159" y="7405"/>
                  </a:lnTo>
                  <a:cubicBezTo>
                    <a:pt x="11164" y="7400"/>
                    <a:pt x="11164" y="7395"/>
                    <a:pt x="11169" y="7386"/>
                  </a:cubicBezTo>
                  <a:cubicBezTo>
                    <a:pt x="11972" y="5268"/>
                    <a:pt x="11380" y="2877"/>
                    <a:pt x="9682" y="1376"/>
                  </a:cubicBezTo>
                  <a:cubicBezTo>
                    <a:pt x="8663" y="469"/>
                    <a:pt x="7371" y="0"/>
                    <a:pt x="6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stretch>
            <a:fillRect/>
          </a:stretch>
        </p:blipFill>
        <p:spPr>
          <a:xfrm>
            <a:off x="2211573" y="717467"/>
            <a:ext cx="5422604" cy="3618692"/>
          </a:xfrm>
          <a:prstGeom prst="rect">
            <a:avLst/>
          </a:prstGeom>
        </p:spPr>
      </p:pic>
      <p:sp>
        <p:nvSpPr>
          <p:cNvPr id="7" name="Ορθογώνιο 6"/>
          <p:cNvSpPr/>
          <p:nvPr/>
        </p:nvSpPr>
        <p:spPr>
          <a:xfrm>
            <a:off x="4604260" y="4492331"/>
            <a:ext cx="2279791" cy="496996"/>
          </a:xfrm>
          <a:prstGeom prst="rect">
            <a:avLst/>
          </a:prstGeom>
        </p:spPr>
        <p:txBody>
          <a:bodyPr wrap="none">
            <a:spAutoFit/>
          </a:bodyPr>
          <a:lstStyle/>
          <a:p>
            <a:pPr>
              <a:lnSpc>
                <a:spcPct val="150000"/>
              </a:lnSpc>
            </a:pPr>
            <a:r>
              <a:rPr lang="en-GB" sz="2000" dirty="0">
                <a:latin typeface="Arial" panose="020B0604020202020204" pitchFamily="34" charset="0"/>
                <a:ea typeface="Times New Roman" panose="02020603050405020304" pitchFamily="18" charset="0"/>
              </a:rPr>
              <a:t>Not all ideas work </a:t>
            </a:r>
            <a:endParaRPr lang="en-US" sz="20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7000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45"/>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THEM VS. US</a:t>
            </a:r>
            <a:endParaRPr/>
          </a:p>
        </p:txBody>
      </p:sp>
      <p:sp>
        <p:nvSpPr>
          <p:cNvPr id="1155" name="Google Shape;1155;p45"/>
          <p:cNvSpPr txBox="1">
            <a:spLocks noGrp="1"/>
          </p:cNvSpPr>
          <p:nvPr>
            <p:ph type="title" idx="2"/>
          </p:nvPr>
        </p:nvSpPr>
        <p:spPr>
          <a:xfrm>
            <a:off x="4922400" y="1347250"/>
            <a:ext cx="3522600" cy="558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THEM</a:t>
            </a:r>
            <a:endParaRPr/>
          </a:p>
        </p:txBody>
      </p:sp>
      <p:sp>
        <p:nvSpPr>
          <p:cNvPr id="1156" name="Google Shape;1156;p45"/>
          <p:cNvSpPr txBox="1">
            <a:spLocks noGrp="1"/>
          </p:cNvSpPr>
          <p:nvPr>
            <p:ph type="title" idx="3"/>
          </p:nvPr>
        </p:nvSpPr>
        <p:spPr>
          <a:xfrm>
            <a:off x="720000" y="3101625"/>
            <a:ext cx="3522600" cy="558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US</a:t>
            </a:r>
            <a:endParaRPr/>
          </a:p>
        </p:txBody>
      </p:sp>
      <p:pic>
        <p:nvPicPr>
          <p:cNvPr id="1159" name="Google Shape;1159;p45"/>
          <p:cNvPicPr preferRelativeResize="0"/>
          <p:nvPr/>
        </p:nvPicPr>
        <p:blipFill rotWithShape="1">
          <a:blip r:embed="rId3">
            <a:alphaModFix/>
          </a:blip>
          <a:srcRect t="22779" b="12870"/>
          <a:stretch/>
        </p:blipFill>
        <p:spPr>
          <a:xfrm>
            <a:off x="713100" y="1334925"/>
            <a:ext cx="3522600" cy="1511100"/>
          </a:xfrm>
          <a:prstGeom prst="roundRect">
            <a:avLst>
              <a:gd name="adj" fmla="val 10739"/>
            </a:avLst>
          </a:prstGeom>
          <a:noFill/>
          <a:ln w="9525" cap="flat" cmpd="sng">
            <a:solidFill>
              <a:schemeClr val="dk1"/>
            </a:solidFill>
            <a:prstDash val="solid"/>
            <a:round/>
            <a:headEnd type="none" w="sm" len="sm"/>
            <a:tailEnd type="none" w="sm" len="sm"/>
          </a:ln>
        </p:spPr>
      </p:pic>
      <p:pic>
        <p:nvPicPr>
          <p:cNvPr id="1160" name="Google Shape;1160;p45"/>
          <p:cNvPicPr preferRelativeResize="0"/>
          <p:nvPr/>
        </p:nvPicPr>
        <p:blipFill rotWithShape="1">
          <a:blip r:embed="rId4">
            <a:alphaModFix/>
          </a:blip>
          <a:srcRect t="21208" b="14445"/>
          <a:stretch/>
        </p:blipFill>
        <p:spPr>
          <a:xfrm>
            <a:off x="4908300" y="3093000"/>
            <a:ext cx="3522600" cy="1511100"/>
          </a:xfrm>
          <a:prstGeom prst="roundRect">
            <a:avLst>
              <a:gd name="adj" fmla="val 10739"/>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51"/>
          <p:cNvSpPr/>
          <p:nvPr/>
        </p:nvSpPr>
        <p:spPr>
          <a:xfrm>
            <a:off x="713100" y="2107050"/>
            <a:ext cx="929400" cy="9294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1"/>
          <p:cNvSpPr/>
          <p:nvPr/>
        </p:nvSpPr>
        <p:spPr>
          <a:xfrm>
            <a:off x="1954775" y="2370416"/>
            <a:ext cx="3477545" cy="440159"/>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noFill/>
                <a:latin typeface="Staatliches"/>
              </a:rPr>
              <a:t>MARKETING PLAN</a:t>
            </a:r>
          </a:p>
        </p:txBody>
      </p:sp>
      <p:sp>
        <p:nvSpPr>
          <p:cNvPr id="1521" name="Google Shape;1521;p51"/>
          <p:cNvSpPr txBox="1">
            <a:spLocks noGrp="1"/>
          </p:cNvSpPr>
          <p:nvPr>
            <p:ph type="title"/>
          </p:nvPr>
        </p:nvSpPr>
        <p:spPr>
          <a:xfrm>
            <a:off x="1954775" y="1572750"/>
            <a:ext cx="2506800" cy="752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SALES AND</a:t>
            </a:r>
            <a:endParaRPr dirty="0"/>
          </a:p>
        </p:txBody>
      </p:sp>
      <p:sp>
        <p:nvSpPr>
          <p:cNvPr id="1522" name="Google Shape;1522;p51"/>
          <p:cNvSpPr txBox="1">
            <a:spLocks noGrp="1"/>
          </p:cNvSpPr>
          <p:nvPr>
            <p:ph type="title" idx="2"/>
          </p:nvPr>
        </p:nvSpPr>
        <p:spPr>
          <a:xfrm>
            <a:off x="756850" y="2261800"/>
            <a:ext cx="841800" cy="61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03</a:t>
            </a:r>
            <a:endParaRPr/>
          </a:p>
        </p:txBody>
      </p:sp>
      <p:grpSp>
        <p:nvGrpSpPr>
          <p:cNvPr id="1524" name="Google Shape;1524;p51"/>
          <p:cNvGrpSpPr/>
          <p:nvPr/>
        </p:nvGrpSpPr>
        <p:grpSpPr>
          <a:xfrm>
            <a:off x="5827175" y="696833"/>
            <a:ext cx="694747" cy="1081574"/>
            <a:chOff x="6053075" y="1494858"/>
            <a:chExt cx="694747" cy="1081574"/>
          </a:xfrm>
        </p:grpSpPr>
        <p:sp>
          <p:nvSpPr>
            <p:cNvPr id="1525" name="Google Shape;1525;p51"/>
            <p:cNvSpPr/>
            <p:nvPr/>
          </p:nvSpPr>
          <p:spPr>
            <a:xfrm flipH="1">
              <a:off x="6330947" y="2422446"/>
              <a:ext cx="150284" cy="148475"/>
            </a:xfrm>
            <a:custGeom>
              <a:avLst/>
              <a:gdLst/>
              <a:ahLst/>
              <a:cxnLst/>
              <a:rect l="l" t="t" r="r" b="b"/>
              <a:pathLst>
                <a:path w="1827" h="1805" extrusionOk="0">
                  <a:moveTo>
                    <a:pt x="936" y="0"/>
                  </a:moveTo>
                  <a:cubicBezTo>
                    <a:pt x="434" y="0"/>
                    <a:pt x="23" y="388"/>
                    <a:pt x="23" y="890"/>
                  </a:cubicBezTo>
                  <a:cubicBezTo>
                    <a:pt x="0" y="1392"/>
                    <a:pt x="411" y="1803"/>
                    <a:pt x="913" y="1803"/>
                  </a:cubicBezTo>
                  <a:cubicBezTo>
                    <a:pt x="927" y="1804"/>
                    <a:pt x="940" y="1804"/>
                    <a:pt x="953" y="1804"/>
                  </a:cubicBezTo>
                  <a:cubicBezTo>
                    <a:pt x="1437" y="1804"/>
                    <a:pt x="1826" y="1402"/>
                    <a:pt x="1826" y="913"/>
                  </a:cubicBezTo>
                  <a:cubicBezTo>
                    <a:pt x="1826" y="411"/>
                    <a:pt x="1438"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1"/>
            <p:cNvSpPr/>
            <p:nvPr/>
          </p:nvSpPr>
          <p:spPr>
            <a:xfrm flipH="1">
              <a:off x="6327246" y="2418662"/>
              <a:ext cx="157770" cy="157770"/>
            </a:xfrm>
            <a:custGeom>
              <a:avLst/>
              <a:gdLst/>
              <a:ahLst/>
              <a:cxnLst/>
              <a:rect l="l" t="t" r="r" b="b"/>
              <a:pathLst>
                <a:path w="1918" h="1918" extrusionOk="0">
                  <a:moveTo>
                    <a:pt x="982" y="92"/>
                  </a:moveTo>
                  <a:cubicBezTo>
                    <a:pt x="1210" y="92"/>
                    <a:pt x="1416" y="183"/>
                    <a:pt x="1576" y="366"/>
                  </a:cubicBezTo>
                  <a:cubicBezTo>
                    <a:pt x="1735" y="525"/>
                    <a:pt x="1827" y="731"/>
                    <a:pt x="1827" y="959"/>
                  </a:cubicBezTo>
                  <a:cubicBezTo>
                    <a:pt x="1804" y="1416"/>
                    <a:pt x="1439" y="1804"/>
                    <a:pt x="959" y="1804"/>
                  </a:cubicBezTo>
                  <a:cubicBezTo>
                    <a:pt x="480" y="1804"/>
                    <a:pt x="115" y="1416"/>
                    <a:pt x="115" y="936"/>
                  </a:cubicBezTo>
                  <a:cubicBezTo>
                    <a:pt x="115" y="708"/>
                    <a:pt x="206" y="503"/>
                    <a:pt x="366" y="343"/>
                  </a:cubicBezTo>
                  <a:cubicBezTo>
                    <a:pt x="526" y="183"/>
                    <a:pt x="731" y="92"/>
                    <a:pt x="959" y="92"/>
                  </a:cubicBezTo>
                  <a:close/>
                  <a:moveTo>
                    <a:pt x="959" y="0"/>
                  </a:moveTo>
                  <a:cubicBezTo>
                    <a:pt x="708" y="0"/>
                    <a:pt x="480" y="92"/>
                    <a:pt x="297" y="274"/>
                  </a:cubicBezTo>
                  <a:cubicBezTo>
                    <a:pt x="115" y="457"/>
                    <a:pt x="1" y="685"/>
                    <a:pt x="1" y="936"/>
                  </a:cubicBezTo>
                  <a:cubicBezTo>
                    <a:pt x="1" y="1461"/>
                    <a:pt x="434" y="1895"/>
                    <a:pt x="959" y="1918"/>
                  </a:cubicBezTo>
                  <a:cubicBezTo>
                    <a:pt x="1484" y="1918"/>
                    <a:pt x="1918" y="1484"/>
                    <a:pt x="1918" y="959"/>
                  </a:cubicBezTo>
                  <a:cubicBezTo>
                    <a:pt x="1918" y="708"/>
                    <a:pt x="1827" y="457"/>
                    <a:pt x="1644" y="274"/>
                  </a:cubicBezTo>
                  <a:cubicBezTo>
                    <a:pt x="1461" y="92"/>
                    <a:pt x="1233" y="0"/>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1"/>
            <p:cNvSpPr/>
            <p:nvPr/>
          </p:nvSpPr>
          <p:spPr>
            <a:xfrm flipH="1">
              <a:off x="6056859" y="1498642"/>
              <a:ext cx="685369" cy="891918"/>
            </a:xfrm>
            <a:custGeom>
              <a:avLst/>
              <a:gdLst/>
              <a:ahLst/>
              <a:cxnLst/>
              <a:rect l="l" t="t" r="r" b="b"/>
              <a:pathLst>
                <a:path w="8332" h="10843" extrusionOk="0">
                  <a:moveTo>
                    <a:pt x="4151" y="1"/>
                  </a:moveTo>
                  <a:cubicBezTo>
                    <a:pt x="4137" y="1"/>
                    <a:pt x="4123" y="1"/>
                    <a:pt x="4109" y="1"/>
                  </a:cubicBezTo>
                  <a:cubicBezTo>
                    <a:pt x="1895" y="47"/>
                    <a:pt x="92" y="1827"/>
                    <a:pt x="23" y="4041"/>
                  </a:cubicBezTo>
                  <a:cubicBezTo>
                    <a:pt x="0" y="5000"/>
                    <a:pt x="297" y="5867"/>
                    <a:pt x="799" y="6575"/>
                  </a:cubicBezTo>
                  <a:cubicBezTo>
                    <a:pt x="1621" y="7716"/>
                    <a:pt x="2100" y="9040"/>
                    <a:pt x="2146" y="10432"/>
                  </a:cubicBezTo>
                  <a:cubicBezTo>
                    <a:pt x="2169" y="10638"/>
                    <a:pt x="2351" y="10820"/>
                    <a:pt x="2557" y="10820"/>
                  </a:cubicBezTo>
                  <a:lnTo>
                    <a:pt x="5684" y="10843"/>
                  </a:lnTo>
                  <a:cubicBezTo>
                    <a:pt x="5889" y="10843"/>
                    <a:pt x="6049" y="10683"/>
                    <a:pt x="6049" y="10501"/>
                  </a:cubicBezTo>
                  <a:cubicBezTo>
                    <a:pt x="6140" y="9131"/>
                    <a:pt x="6643" y="7739"/>
                    <a:pt x="7487" y="6666"/>
                  </a:cubicBezTo>
                  <a:cubicBezTo>
                    <a:pt x="7989" y="5981"/>
                    <a:pt x="8309" y="5114"/>
                    <a:pt x="8309" y="4201"/>
                  </a:cubicBezTo>
                  <a:cubicBezTo>
                    <a:pt x="8332" y="1887"/>
                    <a:pt x="6460" y="1"/>
                    <a:pt x="4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1"/>
            <p:cNvSpPr/>
            <p:nvPr/>
          </p:nvSpPr>
          <p:spPr>
            <a:xfrm flipH="1">
              <a:off x="6053075" y="1494858"/>
              <a:ext cx="694747" cy="899486"/>
            </a:xfrm>
            <a:custGeom>
              <a:avLst/>
              <a:gdLst/>
              <a:ahLst/>
              <a:cxnLst/>
              <a:rect l="l" t="t" r="r" b="b"/>
              <a:pathLst>
                <a:path w="8446" h="10935" extrusionOk="0">
                  <a:moveTo>
                    <a:pt x="4246" y="115"/>
                  </a:moveTo>
                  <a:cubicBezTo>
                    <a:pt x="5318" y="115"/>
                    <a:pt x="6345" y="526"/>
                    <a:pt x="7122" y="1302"/>
                  </a:cubicBezTo>
                  <a:cubicBezTo>
                    <a:pt x="7920" y="2078"/>
                    <a:pt x="8354" y="3128"/>
                    <a:pt x="8331" y="4247"/>
                  </a:cubicBezTo>
                  <a:cubicBezTo>
                    <a:pt x="8331" y="5137"/>
                    <a:pt x="8035" y="5982"/>
                    <a:pt x="7510" y="6666"/>
                  </a:cubicBezTo>
                  <a:cubicBezTo>
                    <a:pt x="6665" y="7762"/>
                    <a:pt x="6163" y="9131"/>
                    <a:pt x="6072" y="10524"/>
                  </a:cubicBezTo>
                  <a:cubicBezTo>
                    <a:pt x="6072" y="10706"/>
                    <a:pt x="5912" y="10843"/>
                    <a:pt x="5752" y="10843"/>
                  </a:cubicBezTo>
                  <a:lnTo>
                    <a:pt x="2625" y="10821"/>
                  </a:lnTo>
                  <a:cubicBezTo>
                    <a:pt x="2442" y="10821"/>
                    <a:pt x="2283" y="10661"/>
                    <a:pt x="2283" y="10478"/>
                  </a:cubicBezTo>
                  <a:cubicBezTo>
                    <a:pt x="2214" y="9086"/>
                    <a:pt x="1735" y="7739"/>
                    <a:pt x="913" y="6598"/>
                  </a:cubicBezTo>
                  <a:cubicBezTo>
                    <a:pt x="388" y="5867"/>
                    <a:pt x="114" y="5000"/>
                    <a:pt x="137" y="4087"/>
                  </a:cubicBezTo>
                  <a:cubicBezTo>
                    <a:pt x="205" y="1919"/>
                    <a:pt x="2009" y="138"/>
                    <a:pt x="4177" y="115"/>
                  </a:cubicBezTo>
                  <a:close/>
                  <a:moveTo>
                    <a:pt x="4263" y="0"/>
                  </a:moveTo>
                  <a:cubicBezTo>
                    <a:pt x="4234" y="0"/>
                    <a:pt x="4206" y="1"/>
                    <a:pt x="4177" y="1"/>
                  </a:cubicBezTo>
                  <a:cubicBezTo>
                    <a:pt x="1963" y="24"/>
                    <a:pt x="91" y="1873"/>
                    <a:pt x="46" y="4087"/>
                  </a:cubicBezTo>
                  <a:cubicBezTo>
                    <a:pt x="0" y="5023"/>
                    <a:pt x="274" y="5913"/>
                    <a:pt x="822" y="6666"/>
                  </a:cubicBezTo>
                  <a:cubicBezTo>
                    <a:pt x="1643" y="7785"/>
                    <a:pt x="2100" y="9109"/>
                    <a:pt x="2168" y="10478"/>
                  </a:cubicBezTo>
                  <a:cubicBezTo>
                    <a:pt x="2191" y="10729"/>
                    <a:pt x="2374" y="10912"/>
                    <a:pt x="2625" y="10912"/>
                  </a:cubicBezTo>
                  <a:lnTo>
                    <a:pt x="5752" y="10935"/>
                  </a:lnTo>
                  <a:cubicBezTo>
                    <a:pt x="5980" y="10935"/>
                    <a:pt x="6163" y="10775"/>
                    <a:pt x="6186" y="10547"/>
                  </a:cubicBezTo>
                  <a:cubicBezTo>
                    <a:pt x="6277" y="9200"/>
                    <a:pt x="6779" y="7808"/>
                    <a:pt x="7578" y="6735"/>
                  </a:cubicBezTo>
                  <a:cubicBezTo>
                    <a:pt x="8126" y="6027"/>
                    <a:pt x="8423" y="5160"/>
                    <a:pt x="8445" y="4247"/>
                  </a:cubicBezTo>
                  <a:cubicBezTo>
                    <a:pt x="8445" y="3106"/>
                    <a:pt x="8012" y="2033"/>
                    <a:pt x="7190" y="1234"/>
                  </a:cubicBezTo>
                  <a:cubicBezTo>
                    <a:pt x="6411" y="433"/>
                    <a:pt x="5372" y="0"/>
                    <a:pt x="4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1"/>
            <p:cNvSpPr/>
            <p:nvPr/>
          </p:nvSpPr>
          <p:spPr>
            <a:xfrm flipH="1">
              <a:off x="6334732" y="1969797"/>
              <a:ext cx="135231" cy="469608"/>
            </a:xfrm>
            <a:custGeom>
              <a:avLst/>
              <a:gdLst/>
              <a:ahLst/>
              <a:cxnLst/>
              <a:rect l="l" t="t" r="r" b="b"/>
              <a:pathLst>
                <a:path w="1644" h="5709" extrusionOk="0">
                  <a:moveTo>
                    <a:pt x="801" y="1"/>
                  </a:moveTo>
                  <a:cubicBezTo>
                    <a:pt x="387" y="1"/>
                    <a:pt x="46" y="312"/>
                    <a:pt x="46" y="687"/>
                  </a:cubicBezTo>
                  <a:lnTo>
                    <a:pt x="0" y="5686"/>
                  </a:lnTo>
                  <a:lnTo>
                    <a:pt x="1598" y="5708"/>
                  </a:lnTo>
                  <a:lnTo>
                    <a:pt x="1644" y="687"/>
                  </a:lnTo>
                  <a:cubicBezTo>
                    <a:pt x="1644" y="322"/>
                    <a:pt x="1278" y="2"/>
                    <a:pt x="845" y="2"/>
                  </a:cubicBezTo>
                  <a:cubicBezTo>
                    <a:pt x="830" y="1"/>
                    <a:pt x="815" y="1"/>
                    <a:pt x="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1"/>
            <p:cNvSpPr/>
            <p:nvPr/>
          </p:nvSpPr>
          <p:spPr>
            <a:xfrm flipH="1">
              <a:off x="6330948" y="1964286"/>
              <a:ext cx="144691" cy="478903"/>
            </a:xfrm>
            <a:custGeom>
              <a:avLst/>
              <a:gdLst/>
              <a:ahLst/>
              <a:cxnLst/>
              <a:rect l="l" t="t" r="r" b="b"/>
              <a:pathLst>
                <a:path w="1759" h="5822" extrusionOk="0">
                  <a:moveTo>
                    <a:pt x="914" y="115"/>
                  </a:moveTo>
                  <a:cubicBezTo>
                    <a:pt x="1119" y="115"/>
                    <a:pt x="1302" y="183"/>
                    <a:pt x="1439" y="320"/>
                  </a:cubicBezTo>
                  <a:cubicBezTo>
                    <a:pt x="1576" y="434"/>
                    <a:pt x="1644" y="594"/>
                    <a:pt x="1644" y="754"/>
                  </a:cubicBezTo>
                  <a:lnTo>
                    <a:pt x="1598" y="5707"/>
                  </a:lnTo>
                  <a:lnTo>
                    <a:pt x="115" y="5707"/>
                  </a:lnTo>
                  <a:lnTo>
                    <a:pt x="160" y="754"/>
                  </a:lnTo>
                  <a:cubicBezTo>
                    <a:pt x="160" y="571"/>
                    <a:pt x="252" y="412"/>
                    <a:pt x="389" y="297"/>
                  </a:cubicBezTo>
                  <a:cubicBezTo>
                    <a:pt x="526" y="183"/>
                    <a:pt x="708" y="115"/>
                    <a:pt x="914" y="115"/>
                  </a:cubicBezTo>
                  <a:close/>
                  <a:moveTo>
                    <a:pt x="914" y="1"/>
                  </a:moveTo>
                  <a:cubicBezTo>
                    <a:pt x="685" y="1"/>
                    <a:pt x="480" y="92"/>
                    <a:pt x="320" y="229"/>
                  </a:cubicBezTo>
                  <a:cubicBezTo>
                    <a:pt x="138" y="366"/>
                    <a:pt x="46" y="548"/>
                    <a:pt x="46" y="754"/>
                  </a:cubicBezTo>
                  <a:lnTo>
                    <a:pt x="1" y="5798"/>
                  </a:lnTo>
                  <a:lnTo>
                    <a:pt x="1713" y="5821"/>
                  </a:lnTo>
                  <a:lnTo>
                    <a:pt x="1758" y="754"/>
                  </a:lnTo>
                  <a:cubicBezTo>
                    <a:pt x="1758" y="571"/>
                    <a:pt x="1667" y="366"/>
                    <a:pt x="1507" y="229"/>
                  </a:cubicBezTo>
                  <a:cubicBezTo>
                    <a:pt x="1347" y="92"/>
                    <a:pt x="114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1"/>
            <p:cNvSpPr/>
            <p:nvPr/>
          </p:nvSpPr>
          <p:spPr>
            <a:xfrm flipH="1">
              <a:off x="6362864" y="2185881"/>
              <a:ext cx="82751" cy="253518"/>
            </a:xfrm>
            <a:custGeom>
              <a:avLst/>
              <a:gdLst/>
              <a:ahLst/>
              <a:cxnLst/>
              <a:rect l="l" t="t" r="r" b="b"/>
              <a:pathLst>
                <a:path w="1006" h="3082" extrusionOk="0">
                  <a:moveTo>
                    <a:pt x="526" y="0"/>
                  </a:moveTo>
                  <a:cubicBezTo>
                    <a:pt x="252" y="0"/>
                    <a:pt x="47" y="183"/>
                    <a:pt x="24" y="388"/>
                  </a:cubicBezTo>
                  <a:lnTo>
                    <a:pt x="1" y="3059"/>
                  </a:lnTo>
                  <a:lnTo>
                    <a:pt x="982" y="3081"/>
                  </a:lnTo>
                  <a:lnTo>
                    <a:pt x="1005" y="388"/>
                  </a:lnTo>
                  <a:cubicBezTo>
                    <a:pt x="1005" y="183"/>
                    <a:pt x="800" y="23"/>
                    <a:pt x="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1"/>
            <p:cNvSpPr/>
            <p:nvPr/>
          </p:nvSpPr>
          <p:spPr>
            <a:xfrm flipH="1">
              <a:off x="6359163" y="2182097"/>
              <a:ext cx="90154" cy="261085"/>
            </a:xfrm>
            <a:custGeom>
              <a:avLst/>
              <a:gdLst/>
              <a:ahLst/>
              <a:cxnLst/>
              <a:rect l="l" t="t" r="r" b="b"/>
              <a:pathLst>
                <a:path w="1096" h="3174" extrusionOk="0">
                  <a:moveTo>
                    <a:pt x="571" y="115"/>
                  </a:moveTo>
                  <a:cubicBezTo>
                    <a:pt x="685" y="115"/>
                    <a:pt x="799" y="137"/>
                    <a:pt x="868" y="206"/>
                  </a:cubicBezTo>
                  <a:cubicBezTo>
                    <a:pt x="959" y="274"/>
                    <a:pt x="1005" y="343"/>
                    <a:pt x="1005" y="434"/>
                  </a:cubicBezTo>
                  <a:lnTo>
                    <a:pt x="982" y="3059"/>
                  </a:lnTo>
                  <a:lnTo>
                    <a:pt x="114" y="3059"/>
                  </a:lnTo>
                  <a:lnTo>
                    <a:pt x="137" y="434"/>
                  </a:lnTo>
                  <a:cubicBezTo>
                    <a:pt x="137" y="343"/>
                    <a:pt x="183" y="274"/>
                    <a:pt x="251" y="206"/>
                  </a:cubicBezTo>
                  <a:cubicBezTo>
                    <a:pt x="343" y="137"/>
                    <a:pt x="457" y="115"/>
                    <a:pt x="571" y="115"/>
                  </a:cubicBezTo>
                  <a:close/>
                  <a:moveTo>
                    <a:pt x="571" y="0"/>
                  </a:moveTo>
                  <a:cubicBezTo>
                    <a:pt x="434" y="0"/>
                    <a:pt x="297" y="46"/>
                    <a:pt x="183" y="115"/>
                  </a:cubicBezTo>
                  <a:cubicBezTo>
                    <a:pt x="92" y="206"/>
                    <a:pt x="23" y="297"/>
                    <a:pt x="23" y="434"/>
                  </a:cubicBezTo>
                  <a:lnTo>
                    <a:pt x="0" y="3150"/>
                  </a:lnTo>
                  <a:lnTo>
                    <a:pt x="1073" y="3173"/>
                  </a:lnTo>
                  <a:lnTo>
                    <a:pt x="1096" y="434"/>
                  </a:lnTo>
                  <a:cubicBezTo>
                    <a:pt x="1096" y="320"/>
                    <a:pt x="1050" y="206"/>
                    <a:pt x="936" y="137"/>
                  </a:cubicBezTo>
                  <a:cubicBezTo>
                    <a:pt x="845" y="46"/>
                    <a:pt x="708"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1"/>
            <p:cNvSpPr/>
            <p:nvPr/>
          </p:nvSpPr>
          <p:spPr>
            <a:xfrm flipH="1">
              <a:off x="6252143" y="2388639"/>
              <a:ext cx="306080" cy="73291"/>
            </a:xfrm>
            <a:custGeom>
              <a:avLst/>
              <a:gdLst/>
              <a:ahLst/>
              <a:cxnLst/>
              <a:rect l="l" t="t" r="r" b="b"/>
              <a:pathLst>
                <a:path w="3721" h="891" extrusionOk="0">
                  <a:moveTo>
                    <a:pt x="320" y="0"/>
                  </a:moveTo>
                  <a:cubicBezTo>
                    <a:pt x="160" y="0"/>
                    <a:pt x="0" y="137"/>
                    <a:pt x="0" y="320"/>
                  </a:cubicBezTo>
                  <a:lnTo>
                    <a:pt x="0" y="525"/>
                  </a:lnTo>
                  <a:cubicBezTo>
                    <a:pt x="0" y="708"/>
                    <a:pt x="137" y="845"/>
                    <a:pt x="320" y="845"/>
                  </a:cubicBezTo>
                  <a:lnTo>
                    <a:pt x="3401" y="890"/>
                  </a:lnTo>
                  <a:cubicBezTo>
                    <a:pt x="3584" y="890"/>
                    <a:pt x="3721" y="731"/>
                    <a:pt x="3721" y="548"/>
                  </a:cubicBezTo>
                  <a:lnTo>
                    <a:pt x="3721" y="365"/>
                  </a:lnTo>
                  <a:cubicBezTo>
                    <a:pt x="3721" y="183"/>
                    <a:pt x="3584" y="23"/>
                    <a:pt x="3401" y="23"/>
                  </a:cubicBezTo>
                  <a:lnTo>
                    <a:pt x="3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1"/>
            <p:cNvSpPr/>
            <p:nvPr/>
          </p:nvSpPr>
          <p:spPr>
            <a:xfrm flipH="1">
              <a:off x="6246467" y="2384855"/>
              <a:ext cx="315540" cy="80859"/>
            </a:xfrm>
            <a:custGeom>
              <a:avLst/>
              <a:gdLst/>
              <a:ahLst/>
              <a:cxnLst/>
              <a:rect l="l" t="t" r="r" b="b"/>
              <a:pathLst>
                <a:path w="3836" h="983" extrusionOk="0">
                  <a:moveTo>
                    <a:pt x="366" y="92"/>
                  </a:moveTo>
                  <a:lnTo>
                    <a:pt x="3447" y="137"/>
                  </a:lnTo>
                  <a:cubicBezTo>
                    <a:pt x="3607" y="137"/>
                    <a:pt x="3721" y="252"/>
                    <a:pt x="3721" y="411"/>
                  </a:cubicBezTo>
                  <a:lnTo>
                    <a:pt x="3721" y="594"/>
                  </a:lnTo>
                  <a:cubicBezTo>
                    <a:pt x="3721" y="754"/>
                    <a:pt x="3584" y="868"/>
                    <a:pt x="3447" y="868"/>
                  </a:cubicBezTo>
                  <a:lnTo>
                    <a:pt x="366" y="845"/>
                  </a:lnTo>
                  <a:cubicBezTo>
                    <a:pt x="297" y="845"/>
                    <a:pt x="229" y="822"/>
                    <a:pt x="183" y="754"/>
                  </a:cubicBezTo>
                  <a:cubicBezTo>
                    <a:pt x="138" y="708"/>
                    <a:pt x="92" y="640"/>
                    <a:pt x="92" y="571"/>
                  </a:cubicBezTo>
                  <a:lnTo>
                    <a:pt x="92" y="366"/>
                  </a:lnTo>
                  <a:cubicBezTo>
                    <a:pt x="92" y="297"/>
                    <a:pt x="138" y="229"/>
                    <a:pt x="183" y="183"/>
                  </a:cubicBezTo>
                  <a:cubicBezTo>
                    <a:pt x="229" y="115"/>
                    <a:pt x="297" y="92"/>
                    <a:pt x="366" y="92"/>
                  </a:cubicBezTo>
                  <a:close/>
                  <a:moveTo>
                    <a:pt x="366" y="1"/>
                  </a:moveTo>
                  <a:cubicBezTo>
                    <a:pt x="275" y="1"/>
                    <a:pt x="183" y="23"/>
                    <a:pt x="115" y="92"/>
                  </a:cubicBezTo>
                  <a:cubicBezTo>
                    <a:pt x="46" y="160"/>
                    <a:pt x="1" y="274"/>
                    <a:pt x="1" y="366"/>
                  </a:cubicBezTo>
                  <a:lnTo>
                    <a:pt x="1" y="571"/>
                  </a:lnTo>
                  <a:cubicBezTo>
                    <a:pt x="1" y="662"/>
                    <a:pt x="24" y="754"/>
                    <a:pt x="92" y="845"/>
                  </a:cubicBezTo>
                  <a:cubicBezTo>
                    <a:pt x="183" y="914"/>
                    <a:pt x="275" y="959"/>
                    <a:pt x="366" y="959"/>
                  </a:cubicBezTo>
                  <a:lnTo>
                    <a:pt x="3447" y="982"/>
                  </a:lnTo>
                  <a:cubicBezTo>
                    <a:pt x="3653" y="982"/>
                    <a:pt x="3813" y="822"/>
                    <a:pt x="3813" y="594"/>
                  </a:cubicBezTo>
                  <a:lnTo>
                    <a:pt x="3835" y="411"/>
                  </a:lnTo>
                  <a:cubicBezTo>
                    <a:pt x="3835" y="183"/>
                    <a:pt x="3653" y="23"/>
                    <a:pt x="3447" y="23"/>
                  </a:cubicBezTo>
                  <a:lnTo>
                    <a:pt x="3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1"/>
            <p:cNvSpPr/>
            <p:nvPr/>
          </p:nvSpPr>
          <p:spPr>
            <a:xfrm flipH="1">
              <a:off x="6274682" y="2458062"/>
              <a:ext cx="262895" cy="60212"/>
            </a:xfrm>
            <a:custGeom>
              <a:avLst/>
              <a:gdLst/>
              <a:ahLst/>
              <a:cxnLst/>
              <a:rect l="l" t="t" r="r" b="b"/>
              <a:pathLst>
                <a:path w="3196" h="732" extrusionOk="0">
                  <a:moveTo>
                    <a:pt x="183" y="1"/>
                  </a:moveTo>
                  <a:cubicBezTo>
                    <a:pt x="92" y="1"/>
                    <a:pt x="23" y="69"/>
                    <a:pt x="0" y="160"/>
                  </a:cubicBezTo>
                  <a:lnTo>
                    <a:pt x="0" y="526"/>
                  </a:lnTo>
                  <a:cubicBezTo>
                    <a:pt x="0" y="617"/>
                    <a:pt x="69" y="708"/>
                    <a:pt x="160" y="708"/>
                  </a:cubicBezTo>
                  <a:lnTo>
                    <a:pt x="3036" y="731"/>
                  </a:lnTo>
                  <a:cubicBezTo>
                    <a:pt x="3128" y="731"/>
                    <a:pt x="3196" y="663"/>
                    <a:pt x="3196" y="571"/>
                  </a:cubicBezTo>
                  <a:lnTo>
                    <a:pt x="3196" y="206"/>
                  </a:lnTo>
                  <a:cubicBezTo>
                    <a:pt x="3196" y="115"/>
                    <a:pt x="3128" y="46"/>
                    <a:pt x="3036" y="24"/>
                  </a:cubicBezTo>
                  <a:lnTo>
                    <a:pt x="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1"/>
            <p:cNvSpPr/>
            <p:nvPr/>
          </p:nvSpPr>
          <p:spPr>
            <a:xfrm flipH="1">
              <a:off x="6269006" y="2454361"/>
              <a:ext cx="272355" cy="67616"/>
            </a:xfrm>
            <a:custGeom>
              <a:avLst/>
              <a:gdLst/>
              <a:ahLst/>
              <a:cxnLst/>
              <a:rect l="l" t="t" r="r" b="b"/>
              <a:pathLst>
                <a:path w="3311" h="822" extrusionOk="0">
                  <a:moveTo>
                    <a:pt x="229" y="114"/>
                  </a:moveTo>
                  <a:lnTo>
                    <a:pt x="3082" y="137"/>
                  </a:lnTo>
                  <a:cubicBezTo>
                    <a:pt x="3151" y="137"/>
                    <a:pt x="3196" y="183"/>
                    <a:pt x="3196" y="251"/>
                  </a:cubicBezTo>
                  <a:lnTo>
                    <a:pt x="3196" y="616"/>
                  </a:lnTo>
                  <a:cubicBezTo>
                    <a:pt x="3196" y="639"/>
                    <a:pt x="3174" y="662"/>
                    <a:pt x="3151" y="685"/>
                  </a:cubicBezTo>
                  <a:cubicBezTo>
                    <a:pt x="3151" y="708"/>
                    <a:pt x="3105" y="708"/>
                    <a:pt x="3082" y="708"/>
                  </a:cubicBezTo>
                  <a:lnTo>
                    <a:pt x="206" y="685"/>
                  </a:lnTo>
                  <a:cubicBezTo>
                    <a:pt x="161" y="685"/>
                    <a:pt x="115" y="639"/>
                    <a:pt x="115" y="571"/>
                  </a:cubicBezTo>
                  <a:lnTo>
                    <a:pt x="115" y="205"/>
                  </a:lnTo>
                  <a:cubicBezTo>
                    <a:pt x="115" y="183"/>
                    <a:pt x="115" y="160"/>
                    <a:pt x="138" y="137"/>
                  </a:cubicBezTo>
                  <a:cubicBezTo>
                    <a:pt x="161" y="114"/>
                    <a:pt x="183" y="114"/>
                    <a:pt x="229" y="114"/>
                  </a:cubicBezTo>
                  <a:close/>
                  <a:moveTo>
                    <a:pt x="229" y="0"/>
                  </a:moveTo>
                  <a:cubicBezTo>
                    <a:pt x="92" y="0"/>
                    <a:pt x="1" y="91"/>
                    <a:pt x="1" y="205"/>
                  </a:cubicBezTo>
                  <a:lnTo>
                    <a:pt x="1" y="571"/>
                  </a:lnTo>
                  <a:cubicBezTo>
                    <a:pt x="1" y="708"/>
                    <a:pt x="92" y="799"/>
                    <a:pt x="206" y="799"/>
                  </a:cubicBezTo>
                  <a:lnTo>
                    <a:pt x="3082" y="822"/>
                  </a:lnTo>
                  <a:cubicBezTo>
                    <a:pt x="3151" y="822"/>
                    <a:pt x="3196" y="799"/>
                    <a:pt x="3242" y="753"/>
                  </a:cubicBezTo>
                  <a:cubicBezTo>
                    <a:pt x="3265" y="730"/>
                    <a:pt x="3288" y="662"/>
                    <a:pt x="3288" y="616"/>
                  </a:cubicBezTo>
                  <a:lnTo>
                    <a:pt x="3310" y="251"/>
                  </a:lnTo>
                  <a:cubicBezTo>
                    <a:pt x="3310" y="114"/>
                    <a:pt x="3219" y="23"/>
                    <a:pt x="3082" y="23"/>
                  </a:cubicBezTo>
                  <a:lnTo>
                    <a:pt x="2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1"/>
            <p:cNvSpPr/>
            <p:nvPr/>
          </p:nvSpPr>
          <p:spPr>
            <a:xfrm flipH="1">
              <a:off x="6469876" y="1614703"/>
              <a:ext cx="189768" cy="183023"/>
            </a:xfrm>
            <a:custGeom>
              <a:avLst/>
              <a:gdLst/>
              <a:ahLst/>
              <a:cxnLst/>
              <a:rect l="l" t="t" r="r" b="b"/>
              <a:pathLst>
                <a:path w="2307" h="2225" extrusionOk="0">
                  <a:moveTo>
                    <a:pt x="1355" y="1"/>
                  </a:moveTo>
                  <a:cubicBezTo>
                    <a:pt x="998" y="1"/>
                    <a:pt x="614" y="204"/>
                    <a:pt x="366" y="576"/>
                  </a:cubicBezTo>
                  <a:cubicBezTo>
                    <a:pt x="1" y="1101"/>
                    <a:pt x="46" y="1786"/>
                    <a:pt x="480" y="2082"/>
                  </a:cubicBezTo>
                  <a:cubicBezTo>
                    <a:pt x="621" y="2179"/>
                    <a:pt x="786" y="2224"/>
                    <a:pt x="957" y="2224"/>
                  </a:cubicBezTo>
                  <a:cubicBezTo>
                    <a:pt x="1312" y="2224"/>
                    <a:pt x="1694" y="2026"/>
                    <a:pt x="1941" y="1671"/>
                  </a:cubicBezTo>
                  <a:cubicBezTo>
                    <a:pt x="2306" y="1124"/>
                    <a:pt x="2261" y="462"/>
                    <a:pt x="1827" y="142"/>
                  </a:cubicBezTo>
                  <a:cubicBezTo>
                    <a:pt x="1687" y="47"/>
                    <a:pt x="1524" y="1"/>
                    <a:pt x="1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1"/>
            <p:cNvSpPr/>
            <p:nvPr/>
          </p:nvSpPr>
          <p:spPr>
            <a:xfrm flipH="1">
              <a:off x="6464282" y="1611002"/>
              <a:ext cx="191578" cy="191907"/>
            </a:xfrm>
            <a:custGeom>
              <a:avLst/>
              <a:gdLst/>
              <a:ahLst/>
              <a:cxnLst/>
              <a:rect l="l" t="t" r="r" b="b"/>
              <a:pathLst>
                <a:path w="2329" h="2333" extrusionOk="0">
                  <a:moveTo>
                    <a:pt x="1301" y="96"/>
                  </a:moveTo>
                  <a:cubicBezTo>
                    <a:pt x="1461" y="96"/>
                    <a:pt x="1621" y="141"/>
                    <a:pt x="1758" y="233"/>
                  </a:cubicBezTo>
                  <a:cubicBezTo>
                    <a:pt x="2146" y="529"/>
                    <a:pt x="2215" y="1169"/>
                    <a:pt x="1849" y="1671"/>
                  </a:cubicBezTo>
                  <a:cubicBezTo>
                    <a:pt x="1618" y="2025"/>
                    <a:pt x="1251" y="2224"/>
                    <a:pt x="911" y="2224"/>
                  </a:cubicBezTo>
                  <a:cubicBezTo>
                    <a:pt x="748" y="2224"/>
                    <a:pt x="590" y="2178"/>
                    <a:pt x="457" y="2082"/>
                  </a:cubicBezTo>
                  <a:cubicBezTo>
                    <a:pt x="274" y="1945"/>
                    <a:pt x="137" y="1739"/>
                    <a:pt x="137" y="1465"/>
                  </a:cubicBezTo>
                  <a:cubicBezTo>
                    <a:pt x="115" y="1191"/>
                    <a:pt x="183" y="895"/>
                    <a:pt x="366" y="644"/>
                  </a:cubicBezTo>
                  <a:cubicBezTo>
                    <a:pt x="594" y="301"/>
                    <a:pt x="959" y="96"/>
                    <a:pt x="1301" y="96"/>
                  </a:cubicBezTo>
                  <a:close/>
                  <a:moveTo>
                    <a:pt x="1314" y="1"/>
                  </a:moveTo>
                  <a:cubicBezTo>
                    <a:pt x="940" y="1"/>
                    <a:pt x="539" y="210"/>
                    <a:pt x="274" y="598"/>
                  </a:cubicBezTo>
                  <a:cubicBezTo>
                    <a:pt x="92" y="849"/>
                    <a:pt x="0" y="1169"/>
                    <a:pt x="23" y="1465"/>
                  </a:cubicBezTo>
                  <a:cubicBezTo>
                    <a:pt x="46" y="1762"/>
                    <a:pt x="183" y="2013"/>
                    <a:pt x="411" y="2173"/>
                  </a:cubicBezTo>
                  <a:cubicBezTo>
                    <a:pt x="548" y="2287"/>
                    <a:pt x="731" y="2333"/>
                    <a:pt x="913" y="2333"/>
                  </a:cubicBezTo>
                  <a:cubicBezTo>
                    <a:pt x="1279" y="2333"/>
                    <a:pt x="1667" y="2127"/>
                    <a:pt x="1941" y="1739"/>
                  </a:cubicBezTo>
                  <a:cubicBezTo>
                    <a:pt x="2329" y="1191"/>
                    <a:pt x="2260" y="461"/>
                    <a:pt x="1804" y="141"/>
                  </a:cubicBezTo>
                  <a:cubicBezTo>
                    <a:pt x="1658" y="47"/>
                    <a:pt x="1489"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1"/>
            <p:cNvSpPr/>
            <p:nvPr/>
          </p:nvSpPr>
          <p:spPr>
            <a:xfrm flipH="1">
              <a:off x="6576894" y="1850610"/>
              <a:ext cx="56429" cy="58485"/>
            </a:xfrm>
            <a:custGeom>
              <a:avLst/>
              <a:gdLst/>
              <a:ahLst/>
              <a:cxnLst/>
              <a:rect l="l" t="t" r="r" b="b"/>
              <a:pathLst>
                <a:path w="686" h="711" extrusionOk="0">
                  <a:moveTo>
                    <a:pt x="463" y="0"/>
                  </a:moveTo>
                  <a:cubicBezTo>
                    <a:pt x="353" y="0"/>
                    <a:pt x="221" y="85"/>
                    <a:pt x="137" y="219"/>
                  </a:cubicBezTo>
                  <a:cubicBezTo>
                    <a:pt x="0" y="401"/>
                    <a:pt x="0" y="607"/>
                    <a:pt x="114" y="675"/>
                  </a:cubicBezTo>
                  <a:cubicBezTo>
                    <a:pt x="145" y="700"/>
                    <a:pt x="182" y="711"/>
                    <a:pt x="222" y="711"/>
                  </a:cubicBezTo>
                  <a:cubicBezTo>
                    <a:pt x="332" y="711"/>
                    <a:pt x="465" y="626"/>
                    <a:pt x="548" y="492"/>
                  </a:cubicBezTo>
                  <a:cubicBezTo>
                    <a:pt x="662" y="310"/>
                    <a:pt x="685" y="104"/>
                    <a:pt x="571" y="36"/>
                  </a:cubicBezTo>
                  <a:cubicBezTo>
                    <a:pt x="540" y="12"/>
                    <a:pt x="503" y="0"/>
                    <a:pt x="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1"/>
            <p:cNvSpPr/>
            <p:nvPr/>
          </p:nvSpPr>
          <p:spPr>
            <a:xfrm flipH="1">
              <a:off x="6575084" y="1845839"/>
              <a:ext cx="60130" cy="67862"/>
            </a:xfrm>
            <a:custGeom>
              <a:avLst/>
              <a:gdLst/>
              <a:ahLst/>
              <a:cxnLst/>
              <a:rect l="l" t="t" r="r" b="b"/>
              <a:pathLst>
                <a:path w="731" h="825" extrusionOk="0">
                  <a:moveTo>
                    <a:pt x="480" y="117"/>
                  </a:moveTo>
                  <a:cubicBezTo>
                    <a:pt x="503" y="117"/>
                    <a:pt x="548" y="117"/>
                    <a:pt x="571" y="140"/>
                  </a:cubicBezTo>
                  <a:cubicBezTo>
                    <a:pt x="617" y="162"/>
                    <a:pt x="617" y="231"/>
                    <a:pt x="617" y="277"/>
                  </a:cubicBezTo>
                  <a:cubicBezTo>
                    <a:pt x="617" y="368"/>
                    <a:pt x="571" y="459"/>
                    <a:pt x="526" y="528"/>
                  </a:cubicBezTo>
                  <a:cubicBezTo>
                    <a:pt x="435" y="655"/>
                    <a:pt x="315" y="724"/>
                    <a:pt x="224" y="724"/>
                  </a:cubicBezTo>
                  <a:cubicBezTo>
                    <a:pt x="200" y="724"/>
                    <a:pt x="179" y="720"/>
                    <a:pt x="160" y="710"/>
                  </a:cubicBezTo>
                  <a:cubicBezTo>
                    <a:pt x="137" y="665"/>
                    <a:pt x="115" y="619"/>
                    <a:pt x="115" y="550"/>
                  </a:cubicBezTo>
                  <a:cubicBezTo>
                    <a:pt x="115" y="459"/>
                    <a:pt x="137" y="391"/>
                    <a:pt x="206" y="299"/>
                  </a:cubicBezTo>
                  <a:cubicBezTo>
                    <a:pt x="252" y="231"/>
                    <a:pt x="320" y="162"/>
                    <a:pt x="389" y="140"/>
                  </a:cubicBezTo>
                  <a:cubicBezTo>
                    <a:pt x="411" y="117"/>
                    <a:pt x="457" y="117"/>
                    <a:pt x="480" y="117"/>
                  </a:cubicBezTo>
                  <a:close/>
                  <a:moveTo>
                    <a:pt x="469" y="1"/>
                  </a:moveTo>
                  <a:cubicBezTo>
                    <a:pt x="435" y="1"/>
                    <a:pt x="401" y="8"/>
                    <a:pt x="366" y="25"/>
                  </a:cubicBezTo>
                  <a:cubicBezTo>
                    <a:pt x="274" y="71"/>
                    <a:pt x="183" y="140"/>
                    <a:pt x="115" y="231"/>
                  </a:cubicBezTo>
                  <a:cubicBezTo>
                    <a:pt x="46" y="345"/>
                    <a:pt x="1" y="436"/>
                    <a:pt x="1" y="550"/>
                  </a:cubicBezTo>
                  <a:cubicBezTo>
                    <a:pt x="1" y="642"/>
                    <a:pt x="46" y="733"/>
                    <a:pt x="115" y="779"/>
                  </a:cubicBezTo>
                  <a:cubicBezTo>
                    <a:pt x="137" y="824"/>
                    <a:pt x="183" y="824"/>
                    <a:pt x="229" y="824"/>
                  </a:cubicBezTo>
                  <a:cubicBezTo>
                    <a:pt x="366" y="824"/>
                    <a:pt x="503" y="733"/>
                    <a:pt x="617" y="596"/>
                  </a:cubicBezTo>
                  <a:cubicBezTo>
                    <a:pt x="685" y="482"/>
                    <a:pt x="731" y="391"/>
                    <a:pt x="731" y="277"/>
                  </a:cubicBezTo>
                  <a:cubicBezTo>
                    <a:pt x="731" y="185"/>
                    <a:pt x="685" y="94"/>
                    <a:pt x="617" y="48"/>
                  </a:cubicBezTo>
                  <a:cubicBezTo>
                    <a:pt x="574" y="20"/>
                    <a:pt x="523"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51"/>
          <p:cNvGrpSpPr/>
          <p:nvPr/>
        </p:nvGrpSpPr>
        <p:grpSpPr>
          <a:xfrm flipH="1">
            <a:off x="6705697" y="1778390"/>
            <a:ext cx="1499708" cy="2825711"/>
            <a:chOff x="6053075" y="1778390"/>
            <a:chExt cx="1499708" cy="2825711"/>
          </a:xfrm>
        </p:grpSpPr>
        <p:sp>
          <p:nvSpPr>
            <p:cNvPr id="1542" name="Google Shape;1542;p51"/>
            <p:cNvSpPr/>
            <p:nvPr/>
          </p:nvSpPr>
          <p:spPr>
            <a:xfrm>
              <a:off x="6110736" y="2957514"/>
              <a:ext cx="739824" cy="1443866"/>
            </a:xfrm>
            <a:custGeom>
              <a:avLst/>
              <a:gdLst/>
              <a:ahLst/>
              <a:cxnLst/>
              <a:rect l="l" t="t" r="r" b="b"/>
              <a:pathLst>
                <a:path w="8994" h="17553" extrusionOk="0">
                  <a:moveTo>
                    <a:pt x="2123" y="0"/>
                  </a:moveTo>
                  <a:lnTo>
                    <a:pt x="1849" y="959"/>
                  </a:lnTo>
                  <a:cubicBezTo>
                    <a:pt x="1575" y="2009"/>
                    <a:pt x="1461" y="3082"/>
                    <a:pt x="1553" y="4154"/>
                  </a:cubicBezTo>
                  <a:lnTo>
                    <a:pt x="1941" y="8879"/>
                  </a:lnTo>
                  <a:lnTo>
                    <a:pt x="46" y="15864"/>
                  </a:lnTo>
                  <a:cubicBezTo>
                    <a:pt x="0" y="16024"/>
                    <a:pt x="92" y="16161"/>
                    <a:pt x="229" y="16229"/>
                  </a:cubicBezTo>
                  <a:lnTo>
                    <a:pt x="2899" y="17233"/>
                  </a:lnTo>
                  <a:cubicBezTo>
                    <a:pt x="2927" y="17243"/>
                    <a:pt x="2956" y="17247"/>
                    <a:pt x="2985" y="17247"/>
                  </a:cubicBezTo>
                  <a:cubicBezTo>
                    <a:pt x="3097" y="17247"/>
                    <a:pt x="3205" y="17178"/>
                    <a:pt x="3242" y="17051"/>
                  </a:cubicBezTo>
                  <a:lnTo>
                    <a:pt x="4702" y="11938"/>
                  </a:lnTo>
                  <a:lnTo>
                    <a:pt x="5410" y="17553"/>
                  </a:lnTo>
                  <a:lnTo>
                    <a:pt x="8765" y="17553"/>
                  </a:lnTo>
                  <a:lnTo>
                    <a:pt x="8628" y="1552"/>
                  </a:lnTo>
                  <a:lnTo>
                    <a:pt x="8994" y="251"/>
                  </a:lnTo>
                  <a:lnTo>
                    <a:pt x="2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1"/>
            <p:cNvSpPr/>
            <p:nvPr/>
          </p:nvSpPr>
          <p:spPr>
            <a:xfrm>
              <a:off x="6106952" y="2951838"/>
              <a:ext cx="747392" cy="1455217"/>
            </a:xfrm>
            <a:custGeom>
              <a:avLst/>
              <a:gdLst/>
              <a:ahLst/>
              <a:cxnLst/>
              <a:rect l="l" t="t" r="r" b="b"/>
              <a:pathLst>
                <a:path w="9086" h="17691" extrusionOk="0">
                  <a:moveTo>
                    <a:pt x="2215" y="115"/>
                  </a:moveTo>
                  <a:lnTo>
                    <a:pt x="8971" y="366"/>
                  </a:lnTo>
                  <a:lnTo>
                    <a:pt x="8629" y="1621"/>
                  </a:lnTo>
                  <a:lnTo>
                    <a:pt x="8766" y="17553"/>
                  </a:lnTo>
                  <a:lnTo>
                    <a:pt x="5502" y="17576"/>
                  </a:lnTo>
                  <a:lnTo>
                    <a:pt x="4794" y="11984"/>
                  </a:lnTo>
                  <a:cubicBezTo>
                    <a:pt x="4794" y="11961"/>
                    <a:pt x="4771" y="11938"/>
                    <a:pt x="4748" y="11938"/>
                  </a:cubicBezTo>
                  <a:cubicBezTo>
                    <a:pt x="4726" y="11938"/>
                    <a:pt x="4703" y="11961"/>
                    <a:pt x="4703" y="11984"/>
                  </a:cubicBezTo>
                  <a:lnTo>
                    <a:pt x="3242" y="17120"/>
                  </a:lnTo>
                  <a:cubicBezTo>
                    <a:pt x="3219" y="17165"/>
                    <a:pt x="3173" y="17211"/>
                    <a:pt x="3128" y="17234"/>
                  </a:cubicBezTo>
                  <a:cubicBezTo>
                    <a:pt x="3105" y="17245"/>
                    <a:pt x="3076" y="17251"/>
                    <a:pt x="3048" y="17251"/>
                  </a:cubicBezTo>
                  <a:cubicBezTo>
                    <a:pt x="3019" y="17251"/>
                    <a:pt x="2991" y="17245"/>
                    <a:pt x="2968" y="17234"/>
                  </a:cubicBezTo>
                  <a:lnTo>
                    <a:pt x="297" y="16230"/>
                  </a:lnTo>
                  <a:cubicBezTo>
                    <a:pt x="183" y="16184"/>
                    <a:pt x="115" y="16070"/>
                    <a:pt x="138" y="15956"/>
                  </a:cubicBezTo>
                  <a:lnTo>
                    <a:pt x="2032" y="8948"/>
                  </a:lnTo>
                  <a:cubicBezTo>
                    <a:pt x="2032" y="8948"/>
                    <a:pt x="2032" y="8948"/>
                    <a:pt x="2032" y="8925"/>
                  </a:cubicBezTo>
                  <a:lnTo>
                    <a:pt x="1644" y="4201"/>
                  </a:lnTo>
                  <a:cubicBezTo>
                    <a:pt x="1576" y="3151"/>
                    <a:pt x="1667" y="2078"/>
                    <a:pt x="1941" y="1051"/>
                  </a:cubicBezTo>
                  <a:lnTo>
                    <a:pt x="2215" y="115"/>
                  </a:lnTo>
                  <a:close/>
                  <a:moveTo>
                    <a:pt x="2169" y="1"/>
                  </a:moveTo>
                  <a:cubicBezTo>
                    <a:pt x="2146" y="1"/>
                    <a:pt x="2123" y="24"/>
                    <a:pt x="2123" y="46"/>
                  </a:cubicBezTo>
                  <a:lnTo>
                    <a:pt x="1850" y="1028"/>
                  </a:lnTo>
                  <a:cubicBezTo>
                    <a:pt x="1553" y="2055"/>
                    <a:pt x="1462" y="3151"/>
                    <a:pt x="1553" y="4223"/>
                  </a:cubicBezTo>
                  <a:lnTo>
                    <a:pt x="1918" y="8925"/>
                  </a:lnTo>
                  <a:lnTo>
                    <a:pt x="24" y="15910"/>
                  </a:lnTo>
                  <a:cubicBezTo>
                    <a:pt x="1" y="16093"/>
                    <a:pt x="92" y="16275"/>
                    <a:pt x="252" y="16344"/>
                  </a:cubicBezTo>
                  <a:lnTo>
                    <a:pt x="2922" y="17348"/>
                  </a:lnTo>
                  <a:cubicBezTo>
                    <a:pt x="2960" y="17357"/>
                    <a:pt x="2998" y="17363"/>
                    <a:pt x="3034" y="17363"/>
                  </a:cubicBezTo>
                  <a:cubicBezTo>
                    <a:pt x="3085" y="17363"/>
                    <a:pt x="3133" y="17352"/>
                    <a:pt x="3173" y="17325"/>
                  </a:cubicBezTo>
                  <a:cubicBezTo>
                    <a:pt x="3265" y="17302"/>
                    <a:pt x="3310" y="17234"/>
                    <a:pt x="3333" y="17143"/>
                  </a:cubicBezTo>
                  <a:lnTo>
                    <a:pt x="4726" y="12258"/>
                  </a:lnTo>
                  <a:lnTo>
                    <a:pt x="5388" y="17622"/>
                  </a:lnTo>
                  <a:cubicBezTo>
                    <a:pt x="5410" y="17668"/>
                    <a:pt x="5433" y="17690"/>
                    <a:pt x="5456" y="17690"/>
                  </a:cubicBezTo>
                  <a:lnTo>
                    <a:pt x="8811" y="17668"/>
                  </a:lnTo>
                  <a:cubicBezTo>
                    <a:pt x="8834" y="17668"/>
                    <a:pt x="8834" y="17668"/>
                    <a:pt x="8857" y="17645"/>
                  </a:cubicBezTo>
                  <a:cubicBezTo>
                    <a:pt x="8857" y="17645"/>
                    <a:pt x="8880" y="17622"/>
                    <a:pt x="8880" y="17622"/>
                  </a:cubicBezTo>
                  <a:lnTo>
                    <a:pt x="8743" y="1621"/>
                  </a:lnTo>
                  <a:lnTo>
                    <a:pt x="9085" y="320"/>
                  </a:lnTo>
                  <a:cubicBezTo>
                    <a:pt x="9085" y="297"/>
                    <a:pt x="9085" y="297"/>
                    <a:pt x="9062" y="275"/>
                  </a:cubicBezTo>
                  <a:cubicBezTo>
                    <a:pt x="9062" y="275"/>
                    <a:pt x="9040" y="252"/>
                    <a:pt x="9040" y="252"/>
                  </a:cubicBez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1"/>
            <p:cNvSpPr/>
            <p:nvPr/>
          </p:nvSpPr>
          <p:spPr>
            <a:xfrm>
              <a:off x="6080713" y="4296130"/>
              <a:ext cx="378467" cy="303612"/>
            </a:xfrm>
            <a:custGeom>
              <a:avLst/>
              <a:gdLst/>
              <a:ahLst/>
              <a:cxnLst/>
              <a:rect l="l" t="t" r="r" b="b"/>
              <a:pathLst>
                <a:path w="4601" h="3691" extrusionOk="0">
                  <a:moveTo>
                    <a:pt x="731" y="1"/>
                  </a:moveTo>
                  <a:lnTo>
                    <a:pt x="46" y="1849"/>
                  </a:lnTo>
                  <a:cubicBezTo>
                    <a:pt x="0" y="1964"/>
                    <a:pt x="69" y="2078"/>
                    <a:pt x="183" y="2123"/>
                  </a:cubicBezTo>
                  <a:lnTo>
                    <a:pt x="4291" y="3676"/>
                  </a:lnTo>
                  <a:cubicBezTo>
                    <a:pt x="4315" y="3686"/>
                    <a:pt x="4339" y="3690"/>
                    <a:pt x="4362" y="3690"/>
                  </a:cubicBezTo>
                  <a:cubicBezTo>
                    <a:pt x="4493" y="3690"/>
                    <a:pt x="4601" y="3538"/>
                    <a:pt x="4542" y="3402"/>
                  </a:cubicBezTo>
                  <a:lnTo>
                    <a:pt x="3287" y="1073"/>
                  </a:lnTo>
                  <a:lnTo>
                    <a:pt x="3196" y="914"/>
                  </a:lnTo>
                  <a:lnTo>
                    <a:pt x="7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1"/>
            <p:cNvSpPr/>
            <p:nvPr/>
          </p:nvSpPr>
          <p:spPr>
            <a:xfrm>
              <a:off x="6078821" y="4292346"/>
              <a:ext cx="383073" cy="311756"/>
            </a:xfrm>
            <a:custGeom>
              <a:avLst/>
              <a:gdLst/>
              <a:ahLst/>
              <a:cxnLst/>
              <a:rect l="l" t="t" r="r" b="b"/>
              <a:pathLst>
                <a:path w="4657" h="3790" extrusionOk="0">
                  <a:moveTo>
                    <a:pt x="776" y="115"/>
                  </a:moveTo>
                  <a:lnTo>
                    <a:pt x="3173" y="1005"/>
                  </a:lnTo>
                  <a:lnTo>
                    <a:pt x="4520" y="3470"/>
                  </a:lnTo>
                  <a:cubicBezTo>
                    <a:pt x="4543" y="3539"/>
                    <a:pt x="4520" y="3607"/>
                    <a:pt x="4497" y="3630"/>
                  </a:cubicBezTo>
                  <a:cubicBezTo>
                    <a:pt x="4464" y="3664"/>
                    <a:pt x="4430" y="3685"/>
                    <a:pt x="4388" y="3685"/>
                  </a:cubicBezTo>
                  <a:cubicBezTo>
                    <a:pt x="4372" y="3685"/>
                    <a:pt x="4356" y="3682"/>
                    <a:pt x="4337" y="3676"/>
                  </a:cubicBezTo>
                  <a:lnTo>
                    <a:pt x="206" y="2124"/>
                  </a:lnTo>
                  <a:cubicBezTo>
                    <a:pt x="183" y="2101"/>
                    <a:pt x="137" y="2078"/>
                    <a:pt x="137" y="2032"/>
                  </a:cubicBezTo>
                  <a:cubicBezTo>
                    <a:pt x="114" y="1987"/>
                    <a:pt x="114" y="1941"/>
                    <a:pt x="137" y="1918"/>
                  </a:cubicBezTo>
                  <a:lnTo>
                    <a:pt x="776" y="115"/>
                  </a:lnTo>
                  <a:close/>
                  <a:moveTo>
                    <a:pt x="776" y="1"/>
                  </a:moveTo>
                  <a:cubicBezTo>
                    <a:pt x="731" y="1"/>
                    <a:pt x="708" y="24"/>
                    <a:pt x="708" y="47"/>
                  </a:cubicBezTo>
                  <a:lnTo>
                    <a:pt x="23" y="1873"/>
                  </a:lnTo>
                  <a:cubicBezTo>
                    <a:pt x="0" y="1941"/>
                    <a:pt x="0" y="2010"/>
                    <a:pt x="23" y="2078"/>
                  </a:cubicBezTo>
                  <a:cubicBezTo>
                    <a:pt x="69" y="2147"/>
                    <a:pt x="114" y="2192"/>
                    <a:pt x="183" y="2215"/>
                  </a:cubicBezTo>
                  <a:lnTo>
                    <a:pt x="4292" y="3767"/>
                  </a:lnTo>
                  <a:cubicBezTo>
                    <a:pt x="4337" y="3790"/>
                    <a:pt x="4360" y="3790"/>
                    <a:pt x="4383" y="3790"/>
                  </a:cubicBezTo>
                  <a:cubicBezTo>
                    <a:pt x="4451" y="3790"/>
                    <a:pt x="4520" y="3767"/>
                    <a:pt x="4565" y="3699"/>
                  </a:cubicBezTo>
                  <a:cubicBezTo>
                    <a:pt x="4634" y="3630"/>
                    <a:pt x="4657" y="3516"/>
                    <a:pt x="4611" y="3425"/>
                  </a:cubicBezTo>
                  <a:lnTo>
                    <a:pt x="3356" y="1097"/>
                  </a:lnTo>
                  <a:lnTo>
                    <a:pt x="3264" y="937"/>
                  </a:lnTo>
                  <a:cubicBezTo>
                    <a:pt x="3264" y="914"/>
                    <a:pt x="3242" y="914"/>
                    <a:pt x="3242" y="914"/>
                  </a:cubicBezTo>
                  <a:lnTo>
                    <a:pt x="7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1"/>
            <p:cNvSpPr/>
            <p:nvPr/>
          </p:nvSpPr>
          <p:spPr>
            <a:xfrm>
              <a:off x="6080713" y="4433166"/>
              <a:ext cx="378467" cy="166571"/>
            </a:xfrm>
            <a:custGeom>
              <a:avLst/>
              <a:gdLst/>
              <a:ahLst/>
              <a:cxnLst/>
              <a:rect l="l" t="t" r="r" b="b"/>
              <a:pathLst>
                <a:path w="4601" h="2025" extrusionOk="0">
                  <a:moveTo>
                    <a:pt x="114" y="1"/>
                  </a:moveTo>
                  <a:lnTo>
                    <a:pt x="46" y="183"/>
                  </a:lnTo>
                  <a:cubicBezTo>
                    <a:pt x="0" y="298"/>
                    <a:pt x="69" y="412"/>
                    <a:pt x="183" y="457"/>
                  </a:cubicBezTo>
                  <a:lnTo>
                    <a:pt x="4291" y="2010"/>
                  </a:lnTo>
                  <a:cubicBezTo>
                    <a:pt x="4315" y="2020"/>
                    <a:pt x="4339" y="2024"/>
                    <a:pt x="4362" y="2024"/>
                  </a:cubicBezTo>
                  <a:cubicBezTo>
                    <a:pt x="4493" y="2024"/>
                    <a:pt x="4601" y="1872"/>
                    <a:pt x="4542" y="1736"/>
                  </a:cubicBezTo>
                  <a:lnTo>
                    <a:pt x="4497" y="1667"/>
                  </a:lnTo>
                  <a:cubicBezTo>
                    <a:pt x="4466" y="1667"/>
                    <a:pt x="4436" y="1677"/>
                    <a:pt x="4405" y="1677"/>
                  </a:cubicBezTo>
                  <a:cubicBezTo>
                    <a:pt x="4390" y="1677"/>
                    <a:pt x="4375" y="1675"/>
                    <a:pt x="4360" y="1667"/>
                  </a:cubicBezTo>
                  <a:lnTo>
                    <a:pt x="228" y="115"/>
                  </a:lnTo>
                  <a:cubicBezTo>
                    <a:pt x="183" y="92"/>
                    <a:pt x="137" y="4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1"/>
            <p:cNvSpPr/>
            <p:nvPr/>
          </p:nvSpPr>
          <p:spPr>
            <a:xfrm>
              <a:off x="6078821" y="4429465"/>
              <a:ext cx="383073" cy="174633"/>
            </a:xfrm>
            <a:custGeom>
              <a:avLst/>
              <a:gdLst/>
              <a:ahLst/>
              <a:cxnLst/>
              <a:rect l="l" t="t" r="r" b="b"/>
              <a:pathLst>
                <a:path w="4657" h="2123" extrusionOk="0">
                  <a:moveTo>
                    <a:pt x="160" y="160"/>
                  </a:moveTo>
                  <a:cubicBezTo>
                    <a:pt x="183" y="183"/>
                    <a:pt x="206" y="183"/>
                    <a:pt x="229" y="206"/>
                  </a:cubicBezTo>
                  <a:lnTo>
                    <a:pt x="4360" y="1758"/>
                  </a:lnTo>
                  <a:cubicBezTo>
                    <a:pt x="4406" y="1781"/>
                    <a:pt x="4451" y="1781"/>
                    <a:pt x="4474" y="1781"/>
                  </a:cubicBezTo>
                  <a:lnTo>
                    <a:pt x="4520" y="1803"/>
                  </a:lnTo>
                  <a:cubicBezTo>
                    <a:pt x="4543" y="1872"/>
                    <a:pt x="4520" y="1940"/>
                    <a:pt x="4497" y="1963"/>
                  </a:cubicBezTo>
                  <a:cubicBezTo>
                    <a:pt x="4464" y="1997"/>
                    <a:pt x="4430" y="2018"/>
                    <a:pt x="4388" y="2018"/>
                  </a:cubicBezTo>
                  <a:cubicBezTo>
                    <a:pt x="4372" y="2018"/>
                    <a:pt x="4356" y="2015"/>
                    <a:pt x="4337" y="2009"/>
                  </a:cubicBezTo>
                  <a:lnTo>
                    <a:pt x="206" y="457"/>
                  </a:lnTo>
                  <a:cubicBezTo>
                    <a:pt x="183" y="434"/>
                    <a:pt x="137" y="411"/>
                    <a:pt x="137" y="365"/>
                  </a:cubicBezTo>
                  <a:cubicBezTo>
                    <a:pt x="114" y="320"/>
                    <a:pt x="114" y="274"/>
                    <a:pt x="137" y="251"/>
                  </a:cubicBezTo>
                  <a:lnTo>
                    <a:pt x="160" y="160"/>
                  </a:lnTo>
                  <a:close/>
                  <a:moveTo>
                    <a:pt x="137" y="0"/>
                  </a:moveTo>
                  <a:cubicBezTo>
                    <a:pt x="114" y="0"/>
                    <a:pt x="92" y="23"/>
                    <a:pt x="92" y="23"/>
                  </a:cubicBezTo>
                  <a:lnTo>
                    <a:pt x="23" y="206"/>
                  </a:lnTo>
                  <a:cubicBezTo>
                    <a:pt x="0" y="274"/>
                    <a:pt x="0" y="343"/>
                    <a:pt x="23" y="411"/>
                  </a:cubicBezTo>
                  <a:cubicBezTo>
                    <a:pt x="69" y="480"/>
                    <a:pt x="114" y="525"/>
                    <a:pt x="183" y="548"/>
                  </a:cubicBezTo>
                  <a:lnTo>
                    <a:pt x="4292" y="2100"/>
                  </a:lnTo>
                  <a:cubicBezTo>
                    <a:pt x="4337" y="2123"/>
                    <a:pt x="4360" y="2123"/>
                    <a:pt x="4383" y="2123"/>
                  </a:cubicBezTo>
                  <a:cubicBezTo>
                    <a:pt x="4451" y="2123"/>
                    <a:pt x="4520" y="2100"/>
                    <a:pt x="4565" y="2032"/>
                  </a:cubicBezTo>
                  <a:cubicBezTo>
                    <a:pt x="4634" y="1963"/>
                    <a:pt x="4657" y="1849"/>
                    <a:pt x="4611" y="1758"/>
                  </a:cubicBezTo>
                  <a:lnTo>
                    <a:pt x="4565" y="1689"/>
                  </a:lnTo>
                  <a:cubicBezTo>
                    <a:pt x="4549" y="1673"/>
                    <a:pt x="4533" y="1657"/>
                    <a:pt x="4517" y="1657"/>
                  </a:cubicBezTo>
                  <a:cubicBezTo>
                    <a:pt x="4510" y="1657"/>
                    <a:pt x="4504" y="1660"/>
                    <a:pt x="4497" y="1666"/>
                  </a:cubicBezTo>
                  <a:lnTo>
                    <a:pt x="4383" y="1666"/>
                  </a:lnTo>
                  <a:lnTo>
                    <a:pt x="274" y="92"/>
                  </a:lnTo>
                  <a:cubicBezTo>
                    <a:pt x="229" y="92"/>
                    <a:pt x="206" y="69"/>
                    <a:pt x="183" y="23"/>
                  </a:cubicBezTo>
                  <a:cubicBezTo>
                    <a:pt x="183" y="0"/>
                    <a:pt x="160" y="0"/>
                    <a:pt x="137"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1"/>
            <p:cNvSpPr/>
            <p:nvPr/>
          </p:nvSpPr>
          <p:spPr>
            <a:xfrm>
              <a:off x="6088198" y="4438842"/>
              <a:ext cx="317349" cy="116477"/>
            </a:xfrm>
            <a:custGeom>
              <a:avLst/>
              <a:gdLst/>
              <a:ahLst/>
              <a:cxnLst/>
              <a:rect l="l" t="t" r="r" b="b"/>
              <a:pathLst>
                <a:path w="3858" h="1416" extrusionOk="0">
                  <a:moveTo>
                    <a:pt x="3858" y="1416"/>
                  </a:moveTo>
                  <a:lnTo>
                    <a:pt x="0"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1"/>
            <p:cNvSpPr/>
            <p:nvPr/>
          </p:nvSpPr>
          <p:spPr>
            <a:xfrm>
              <a:off x="6084414" y="4434318"/>
              <a:ext cx="324917" cy="126594"/>
            </a:xfrm>
            <a:custGeom>
              <a:avLst/>
              <a:gdLst/>
              <a:ahLst/>
              <a:cxnLst/>
              <a:rect l="l" t="t" r="r" b="b"/>
              <a:pathLst>
                <a:path w="3950" h="1539" extrusionOk="0">
                  <a:moveTo>
                    <a:pt x="49" y="0"/>
                  </a:moveTo>
                  <a:cubicBezTo>
                    <a:pt x="33" y="0"/>
                    <a:pt x="17" y="16"/>
                    <a:pt x="1" y="33"/>
                  </a:cubicBezTo>
                  <a:cubicBezTo>
                    <a:pt x="1" y="55"/>
                    <a:pt x="1" y="101"/>
                    <a:pt x="46" y="101"/>
                  </a:cubicBezTo>
                  <a:lnTo>
                    <a:pt x="3881" y="1539"/>
                  </a:lnTo>
                  <a:lnTo>
                    <a:pt x="3904" y="1539"/>
                  </a:lnTo>
                  <a:cubicBezTo>
                    <a:pt x="3927" y="1539"/>
                    <a:pt x="3950" y="1516"/>
                    <a:pt x="3950" y="1493"/>
                  </a:cubicBezTo>
                  <a:cubicBezTo>
                    <a:pt x="3950" y="1471"/>
                    <a:pt x="3950" y="1448"/>
                    <a:pt x="3927" y="1425"/>
                  </a:cubicBezTo>
                  <a:lnTo>
                    <a:pt x="69" y="10"/>
                  </a:lnTo>
                  <a:cubicBezTo>
                    <a:pt x="63" y="3"/>
                    <a:pt x="56" y="0"/>
                    <a:pt x="49"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1"/>
            <p:cNvSpPr/>
            <p:nvPr/>
          </p:nvSpPr>
          <p:spPr>
            <a:xfrm>
              <a:off x="6153920" y="4357163"/>
              <a:ext cx="69508" cy="60130"/>
            </a:xfrm>
            <a:custGeom>
              <a:avLst/>
              <a:gdLst/>
              <a:ahLst/>
              <a:cxnLst/>
              <a:rect l="l" t="t" r="r" b="b"/>
              <a:pathLst>
                <a:path w="845" h="731" extrusionOk="0">
                  <a:moveTo>
                    <a:pt x="421" y="1"/>
                  </a:moveTo>
                  <a:cubicBezTo>
                    <a:pt x="294" y="1"/>
                    <a:pt x="175" y="66"/>
                    <a:pt x="114" y="172"/>
                  </a:cubicBezTo>
                  <a:cubicBezTo>
                    <a:pt x="0" y="354"/>
                    <a:pt x="69" y="583"/>
                    <a:pt x="229" y="674"/>
                  </a:cubicBezTo>
                  <a:cubicBezTo>
                    <a:pt x="291" y="713"/>
                    <a:pt x="359" y="730"/>
                    <a:pt x="424" y="730"/>
                  </a:cubicBezTo>
                  <a:cubicBezTo>
                    <a:pt x="551" y="730"/>
                    <a:pt x="671" y="665"/>
                    <a:pt x="731" y="560"/>
                  </a:cubicBezTo>
                  <a:cubicBezTo>
                    <a:pt x="845" y="377"/>
                    <a:pt x="776" y="149"/>
                    <a:pt x="617" y="58"/>
                  </a:cubicBezTo>
                  <a:cubicBezTo>
                    <a:pt x="554" y="19"/>
                    <a:pt x="487" y="1"/>
                    <a:pt x="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1"/>
            <p:cNvSpPr/>
            <p:nvPr/>
          </p:nvSpPr>
          <p:spPr>
            <a:xfrm>
              <a:off x="6150136" y="4353214"/>
              <a:ext cx="77075" cy="68767"/>
            </a:xfrm>
            <a:custGeom>
              <a:avLst/>
              <a:gdLst/>
              <a:ahLst/>
              <a:cxnLst/>
              <a:rect l="l" t="t" r="r" b="b"/>
              <a:pathLst>
                <a:path w="937" h="836" extrusionOk="0">
                  <a:moveTo>
                    <a:pt x="480" y="106"/>
                  </a:moveTo>
                  <a:cubicBezTo>
                    <a:pt x="526" y="106"/>
                    <a:pt x="571" y="128"/>
                    <a:pt x="640" y="151"/>
                  </a:cubicBezTo>
                  <a:cubicBezTo>
                    <a:pt x="777" y="242"/>
                    <a:pt x="822" y="425"/>
                    <a:pt x="731" y="585"/>
                  </a:cubicBezTo>
                  <a:cubicBezTo>
                    <a:pt x="672" y="673"/>
                    <a:pt x="575" y="724"/>
                    <a:pt x="477" y="724"/>
                  </a:cubicBezTo>
                  <a:cubicBezTo>
                    <a:pt x="423" y="724"/>
                    <a:pt x="369" y="708"/>
                    <a:pt x="320" y="676"/>
                  </a:cubicBezTo>
                  <a:cubicBezTo>
                    <a:pt x="160" y="585"/>
                    <a:pt x="115" y="402"/>
                    <a:pt x="206" y="265"/>
                  </a:cubicBezTo>
                  <a:cubicBezTo>
                    <a:pt x="252" y="197"/>
                    <a:pt x="320" y="128"/>
                    <a:pt x="389" y="106"/>
                  </a:cubicBezTo>
                  <a:close/>
                  <a:moveTo>
                    <a:pt x="490" y="1"/>
                  </a:moveTo>
                  <a:cubicBezTo>
                    <a:pt x="449" y="1"/>
                    <a:pt x="408" y="6"/>
                    <a:pt x="366" y="14"/>
                  </a:cubicBezTo>
                  <a:cubicBezTo>
                    <a:pt x="252" y="37"/>
                    <a:pt x="160" y="106"/>
                    <a:pt x="115" y="197"/>
                  </a:cubicBezTo>
                  <a:cubicBezTo>
                    <a:pt x="1" y="402"/>
                    <a:pt x="69" y="653"/>
                    <a:pt x="252" y="767"/>
                  </a:cubicBezTo>
                  <a:cubicBezTo>
                    <a:pt x="320" y="813"/>
                    <a:pt x="389" y="836"/>
                    <a:pt x="480" y="836"/>
                  </a:cubicBezTo>
                  <a:cubicBezTo>
                    <a:pt x="617" y="836"/>
                    <a:pt x="754" y="767"/>
                    <a:pt x="822" y="631"/>
                  </a:cubicBezTo>
                  <a:cubicBezTo>
                    <a:pt x="937" y="425"/>
                    <a:pt x="891" y="174"/>
                    <a:pt x="685" y="60"/>
                  </a:cubicBezTo>
                  <a:cubicBezTo>
                    <a:pt x="628" y="16"/>
                    <a:pt x="561"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1"/>
            <p:cNvSpPr/>
            <p:nvPr/>
          </p:nvSpPr>
          <p:spPr>
            <a:xfrm>
              <a:off x="6311604" y="4384389"/>
              <a:ext cx="39566" cy="20729"/>
            </a:xfrm>
            <a:custGeom>
              <a:avLst/>
              <a:gdLst/>
              <a:ahLst/>
              <a:cxnLst/>
              <a:rect l="l" t="t" r="r" b="b"/>
              <a:pathLst>
                <a:path w="481" h="252" extrusionOk="0">
                  <a:moveTo>
                    <a:pt x="1" y="252"/>
                  </a:moveTo>
                  <a:lnTo>
                    <a:pt x="480"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1"/>
            <p:cNvSpPr/>
            <p:nvPr/>
          </p:nvSpPr>
          <p:spPr>
            <a:xfrm>
              <a:off x="6306010" y="4379372"/>
              <a:ext cx="50753" cy="29530"/>
            </a:xfrm>
            <a:custGeom>
              <a:avLst/>
              <a:gdLst/>
              <a:ahLst/>
              <a:cxnLst/>
              <a:rect l="l" t="t" r="r" b="b"/>
              <a:pathLst>
                <a:path w="617" h="359" extrusionOk="0">
                  <a:moveTo>
                    <a:pt x="554" y="1"/>
                  </a:moveTo>
                  <a:cubicBezTo>
                    <a:pt x="544" y="1"/>
                    <a:pt x="535" y="6"/>
                    <a:pt x="525" y="16"/>
                  </a:cubicBezTo>
                  <a:lnTo>
                    <a:pt x="46" y="267"/>
                  </a:lnTo>
                  <a:cubicBezTo>
                    <a:pt x="23" y="267"/>
                    <a:pt x="0" y="313"/>
                    <a:pt x="23" y="335"/>
                  </a:cubicBezTo>
                  <a:cubicBezTo>
                    <a:pt x="23" y="358"/>
                    <a:pt x="46" y="358"/>
                    <a:pt x="69" y="358"/>
                  </a:cubicBezTo>
                  <a:lnTo>
                    <a:pt x="92" y="358"/>
                  </a:lnTo>
                  <a:lnTo>
                    <a:pt x="571" y="107"/>
                  </a:lnTo>
                  <a:cubicBezTo>
                    <a:pt x="594" y="84"/>
                    <a:pt x="616" y="61"/>
                    <a:pt x="594" y="39"/>
                  </a:cubicBezTo>
                  <a:cubicBezTo>
                    <a:pt x="580" y="12"/>
                    <a:pt x="567"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1"/>
            <p:cNvSpPr/>
            <p:nvPr/>
          </p:nvSpPr>
          <p:spPr>
            <a:xfrm>
              <a:off x="6326656" y="4414412"/>
              <a:ext cx="39484" cy="20729"/>
            </a:xfrm>
            <a:custGeom>
              <a:avLst/>
              <a:gdLst/>
              <a:ahLst/>
              <a:cxnLst/>
              <a:rect l="l" t="t" r="r" b="b"/>
              <a:pathLst>
                <a:path w="480" h="252" extrusionOk="0">
                  <a:moveTo>
                    <a:pt x="0" y="252"/>
                  </a:moveTo>
                  <a:lnTo>
                    <a:pt x="480" y="1"/>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1"/>
            <p:cNvSpPr/>
            <p:nvPr/>
          </p:nvSpPr>
          <p:spPr>
            <a:xfrm>
              <a:off x="6320981" y="4409888"/>
              <a:ext cx="50835" cy="29037"/>
            </a:xfrm>
            <a:custGeom>
              <a:avLst/>
              <a:gdLst/>
              <a:ahLst/>
              <a:cxnLst/>
              <a:rect l="l" t="t" r="r" b="b"/>
              <a:pathLst>
                <a:path w="618" h="353" extrusionOk="0">
                  <a:moveTo>
                    <a:pt x="550" y="1"/>
                  </a:moveTo>
                  <a:cubicBezTo>
                    <a:pt x="541" y="1"/>
                    <a:pt x="532" y="3"/>
                    <a:pt x="526" y="10"/>
                  </a:cubicBezTo>
                  <a:lnTo>
                    <a:pt x="46" y="261"/>
                  </a:lnTo>
                  <a:cubicBezTo>
                    <a:pt x="24" y="284"/>
                    <a:pt x="1" y="307"/>
                    <a:pt x="24" y="330"/>
                  </a:cubicBezTo>
                  <a:cubicBezTo>
                    <a:pt x="24" y="352"/>
                    <a:pt x="46" y="352"/>
                    <a:pt x="69" y="352"/>
                  </a:cubicBezTo>
                  <a:lnTo>
                    <a:pt x="92" y="352"/>
                  </a:lnTo>
                  <a:lnTo>
                    <a:pt x="571" y="101"/>
                  </a:lnTo>
                  <a:cubicBezTo>
                    <a:pt x="594" y="78"/>
                    <a:pt x="617" y="56"/>
                    <a:pt x="594" y="33"/>
                  </a:cubicBezTo>
                  <a:cubicBezTo>
                    <a:pt x="594" y="17"/>
                    <a:pt x="571"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1"/>
            <p:cNvSpPr/>
            <p:nvPr/>
          </p:nvSpPr>
          <p:spPr>
            <a:xfrm>
              <a:off x="6341627" y="4444435"/>
              <a:ext cx="39566" cy="20729"/>
            </a:xfrm>
            <a:custGeom>
              <a:avLst/>
              <a:gdLst/>
              <a:ahLst/>
              <a:cxnLst/>
              <a:rect l="l" t="t" r="r" b="b"/>
              <a:pathLst>
                <a:path w="481" h="252" extrusionOk="0">
                  <a:moveTo>
                    <a:pt x="1" y="252"/>
                  </a:moveTo>
                  <a:lnTo>
                    <a:pt x="480" y="1"/>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1"/>
            <p:cNvSpPr/>
            <p:nvPr/>
          </p:nvSpPr>
          <p:spPr>
            <a:xfrm>
              <a:off x="6336034" y="4439911"/>
              <a:ext cx="48861" cy="29037"/>
            </a:xfrm>
            <a:custGeom>
              <a:avLst/>
              <a:gdLst/>
              <a:ahLst/>
              <a:cxnLst/>
              <a:rect l="l" t="t" r="r" b="b"/>
              <a:pathLst>
                <a:path w="594" h="353" extrusionOk="0">
                  <a:moveTo>
                    <a:pt x="545" y="1"/>
                  </a:moveTo>
                  <a:cubicBezTo>
                    <a:pt x="539" y="1"/>
                    <a:pt x="532" y="4"/>
                    <a:pt x="525" y="10"/>
                  </a:cubicBezTo>
                  <a:lnTo>
                    <a:pt x="46" y="261"/>
                  </a:lnTo>
                  <a:cubicBezTo>
                    <a:pt x="0" y="261"/>
                    <a:pt x="0" y="307"/>
                    <a:pt x="23" y="330"/>
                  </a:cubicBezTo>
                  <a:cubicBezTo>
                    <a:pt x="23" y="353"/>
                    <a:pt x="46" y="353"/>
                    <a:pt x="69" y="353"/>
                  </a:cubicBezTo>
                  <a:lnTo>
                    <a:pt x="92" y="353"/>
                  </a:lnTo>
                  <a:lnTo>
                    <a:pt x="571" y="101"/>
                  </a:lnTo>
                  <a:cubicBezTo>
                    <a:pt x="594" y="79"/>
                    <a:pt x="594" y="56"/>
                    <a:pt x="594" y="33"/>
                  </a:cubicBezTo>
                  <a:cubicBezTo>
                    <a:pt x="578" y="17"/>
                    <a:pt x="562" y="1"/>
                    <a:pt x="5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1"/>
            <p:cNvSpPr/>
            <p:nvPr/>
          </p:nvSpPr>
          <p:spPr>
            <a:xfrm>
              <a:off x="6319089" y="4297692"/>
              <a:ext cx="32080" cy="68027"/>
            </a:xfrm>
            <a:custGeom>
              <a:avLst/>
              <a:gdLst/>
              <a:ahLst/>
              <a:cxnLst/>
              <a:rect l="l" t="t" r="r" b="b"/>
              <a:pathLst>
                <a:path w="390" h="827" extrusionOk="0">
                  <a:moveTo>
                    <a:pt x="186" y="0"/>
                  </a:moveTo>
                  <a:cubicBezTo>
                    <a:pt x="93" y="0"/>
                    <a:pt x="21" y="65"/>
                    <a:pt x="1" y="164"/>
                  </a:cubicBezTo>
                  <a:cubicBezTo>
                    <a:pt x="1" y="254"/>
                    <a:pt x="45" y="827"/>
                    <a:pt x="90" y="827"/>
                  </a:cubicBezTo>
                  <a:cubicBezTo>
                    <a:pt x="91" y="827"/>
                    <a:pt x="91" y="827"/>
                    <a:pt x="92" y="826"/>
                  </a:cubicBezTo>
                  <a:cubicBezTo>
                    <a:pt x="206" y="826"/>
                    <a:pt x="366" y="324"/>
                    <a:pt x="389" y="233"/>
                  </a:cubicBezTo>
                  <a:cubicBezTo>
                    <a:pt x="389" y="119"/>
                    <a:pt x="321" y="27"/>
                    <a:pt x="229" y="4"/>
                  </a:cubicBezTo>
                  <a:cubicBezTo>
                    <a:pt x="215" y="2"/>
                    <a:pt x="200"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1"/>
            <p:cNvSpPr/>
            <p:nvPr/>
          </p:nvSpPr>
          <p:spPr>
            <a:xfrm>
              <a:off x="6313496" y="4293497"/>
              <a:ext cx="41376" cy="77816"/>
            </a:xfrm>
            <a:custGeom>
              <a:avLst/>
              <a:gdLst/>
              <a:ahLst/>
              <a:cxnLst/>
              <a:rect l="l" t="t" r="r" b="b"/>
              <a:pathLst>
                <a:path w="503" h="946" extrusionOk="0">
                  <a:moveTo>
                    <a:pt x="274" y="101"/>
                  </a:moveTo>
                  <a:cubicBezTo>
                    <a:pt x="320" y="124"/>
                    <a:pt x="343" y="147"/>
                    <a:pt x="366" y="170"/>
                  </a:cubicBezTo>
                  <a:cubicBezTo>
                    <a:pt x="389" y="192"/>
                    <a:pt x="411" y="238"/>
                    <a:pt x="389" y="261"/>
                  </a:cubicBezTo>
                  <a:cubicBezTo>
                    <a:pt x="389" y="375"/>
                    <a:pt x="252" y="717"/>
                    <a:pt x="183" y="809"/>
                  </a:cubicBezTo>
                  <a:cubicBezTo>
                    <a:pt x="137" y="672"/>
                    <a:pt x="115" y="307"/>
                    <a:pt x="137" y="215"/>
                  </a:cubicBezTo>
                  <a:cubicBezTo>
                    <a:pt x="137" y="192"/>
                    <a:pt x="160" y="147"/>
                    <a:pt x="183" y="124"/>
                  </a:cubicBezTo>
                  <a:cubicBezTo>
                    <a:pt x="206" y="124"/>
                    <a:pt x="229" y="101"/>
                    <a:pt x="252" y="101"/>
                  </a:cubicBezTo>
                  <a:close/>
                  <a:moveTo>
                    <a:pt x="246" y="1"/>
                  </a:moveTo>
                  <a:cubicBezTo>
                    <a:pt x="203" y="1"/>
                    <a:pt x="165" y="22"/>
                    <a:pt x="115" y="55"/>
                  </a:cubicBezTo>
                  <a:cubicBezTo>
                    <a:pt x="69" y="78"/>
                    <a:pt x="46" y="147"/>
                    <a:pt x="23" y="215"/>
                  </a:cubicBezTo>
                  <a:cubicBezTo>
                    <a:pt x="1" y="284"/>
                    <a:pt x="46" y="832"/>
                    <a:pt x="115" y="923"/>
                  </a:cubicBezTo>
                  <a:cubicBezTo>
                    <a:pt x="115" y="923"/>
                    <a:pt x="137" y="946"/>
                    <a:pt x="160" y="946"/>
                  </a:cubicBezTo>
                  <a:cubicBezTo>
                    <a:pt x="320" y="923"/>
                    <a:pt x="503" y="329"/>
                    <a:pt x="503" y="284"/>
                  </a:cubicBezTo>
                  <a:cubicBezTo>
                    <a:pt x="503" y="215"/>
                    <a:pt x="503" y="147"/>
                    <a:pt x="457" y="101"/>
                  </a:cubicBezTo>
                  <a:cubicBezTo>
                    <a:pt x="411" y="55"/>
                    <a:pt x="366" y="10"/>
                    <a:pt x="297" y="10"/>
                  </a:cubicBezTo>
                  <a:cubicBezTo>
                    <a:pt x="279" y="4"/>
                    <a:pt x="262"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1"/>
            <p:cNvSpPr/>
            <p:nvPr/>
          </p:nvSpPr>
          <p:spPr>
            <a:xfrm>
              <a:off x="6326656" y="4341205"/>
              <a:ext cx="67616" cy="31998"/>
            </a:xfrm>
            <a:custGeom>
              <a:avLst/>
              <a:gdLst/>
              <a:ahLst/>
              <a:cxnLst/>
              <a:rect l="l" t="t" r="r" b="b"/>
              <a:pathLst>
                <a:path w="822" h="389" extrusionOk="0">
                  <a:moveTo>
                    <a:pt x="571" y="0"/>
                  </a:moveTo>
                  <a:cubicBezTo>
                    <a:pt x="480" y="23"/>
                    <a:pt x="0" y="206"/>
                    <a:pt x="0" y="297"/>
                  </a:cubicBezTo>
                  <a:cubicBezTo>
                    <a:pt x="23" y="343"/>
                    <a:pt x="548" y="388"/>
                    <a:pt x="639" y="388"/>
                  </a:cubicBezTo>
                  <a:cubicBezTo>
                    <a:pt x="754" y="366"/>
                    <a:pt x="822" y="252"/>
                    <a:pt x="799" y="160"/>
                  </a:cubicBezTo>
                  <a:cubicBezTo>
                    <a:pt x="776" y="69"/>
                    <a:pt x="685"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1"/>
            <p:cNvSpPr/>
            <p:nvPr/>
          </p:nvSpPr>
          <p:spPr>
            <a:xfrm>
              <a:off x="6322873" y="4337422"/>
              <a:ext cx="75183" cy="39566"/>
            </a:xfrm>
            <a:custGeom>
              <a:avLst/>
              <a:gdLst/>
              <a:ahLst/>
              <a:cxnLst/>
              <a:rect l="l" t="t" r="r" b="b"/>
              <a:pathLst>
                <a:path w="914" h="481" extrusionOk="0">
                  <a:moveTo>
                    <a:pt x="676" y="109"/>
                  </a:moveTo>
                  <a:cubicBezTo>
                    <a:pt x="731" y="109"/>
                    <a:pt x="781" y="150"/>
                    <a:pt x="800" y="206"/>
                  </a:cubicBezTo>
                  <a:cubicBezTo>
                    <a:pt x="800" y="252"/>
                    <a:pt x="800" y="298"/>
                    <a:pt x="777" y="320"/>
                  </a:cubicBezTo>
                  <a:cubicBezTo>
                    <a:pt x="754" y="343"/>
                    <a:pt x="708" y="366"/>
                    <a:pt x="685" y="366"/>
                  </a:cubicBezTo>
                  <a:cubicBezTo>
                    <a:pt x="661" y="372"/>
                    <a:pt x="618" y="375"/>
                    <a:pt x="567" y="375"/>
                  </a:cubicBezTo>
                  <a:cubicBezTo>
                    <a:pt x="425" y="375"/>
                    <a:pt x="215" y="354"/>
                    <a:pt x="115" y="320"/>
                  </a:cubicBezTo>
                  <a:cubicBezTo>
                    <a:pt x="206" y="252"/>
                    <a:pt x="526" y="138"/>
                    <a:pt x="640" y="115"/>
                  </a:cubicBezTo>
                  <a:cubicBezTo>
                    <a:pt x="652" y="111"/>
                    <a:pt x="664" y="109"/>
                    <a:pt x="676" y="109"/>
                  </a:cubicBezTo>
                  <a:close/>
                  <a:moveTo>
                    <a:pt x="617" y="1"/>
                  </a:moveTo>
                  <a:cubicBezTo>
                    <a:pt x="548" y="24"/>
                    <a:pt x="115" y="161"/>
                    <a:pt x="23" y="298"/>
                  </a:cubicBezTo>
                  <a:cubicBezTo>
                    <a:pt x="1" y="320"/>
                    <a:pt x="1" y="343"/>
                    <a:pt x="1" y="366"/>
                  </a:cubicBezTo>
                  <a:cubicBezTo>
                    <a:pt x="23" y="457"/>
                    <a:pt x="457" y="480"/>
                    <a:pt x="640" y="480"/>
                  </a:cubicBezTo>
                  <a:lnTo>
                    <a:pt x="708" y="480"/>
                  </a:lnTo>
                  <a:cubicBezTo>
                    <a:pt x="777" y="457"/>
                    <a:pt x="822" y="434"/>
                    <a:pt x="868" y="389"/>
                  </a:cubicBezTo>
                  <a:cubicBezTo>
                    <a:pt x="891" y="320"/>
                    <a:pt x="914" y="252"/>
                    <a:pt x="891" y="206"/>
                  </a:cubicBezTo>
                  <a:cubicBezTo>
                    <a:pt x="891" y="138"/>
                    <a:pt x="845" y="69"/>
                    <a:pt x="800" y="46"/>
                  </a:cubicBezTo>
                  <a:cubicBezTo>
                    <a:pt x="731" y="1"/>
                    <a:pt x="68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1"/>
            <p:cNvSpPr/>
            <p:nvPr/>
          </p:nvSpPr>
          <p:spPr>
            <a:xfrm>
              <a:off x="6829813" y="3133951"/>
              <a:ext cx="1974" cy="769930"/>
            </a:xfrm>
            <a:custGeom>
              <a:avLst/>
              <a:gdLst/>
              <a:ahLst/>
              <a:cxnLst/>
              <a:rect l="l" t="t" r="r" b="b"/>
              <a:pathLst>
                <a:path w="24" h="9360" extrusionOk="0">
                  <a:moveTo>
                    <a:pt x="0" y="1"/>
                  </a:moveTo>
                  <a:lnTo>
                    <a:pt x="23" y="9359"/>
                  </a:lnTo>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1"/>
            <p:cNvSpPr/>
            <p:nvPr/>
          </p:nvSpPr>
          <p:spPr>
            <a:xfrm>
              <a:off x="6198996" y="1783326"/>
              <a:ext cx="585838" cy="589375"/>
            </a:xfrm>
            <a:custGeom>
              <a:avLst/>
              <a:gdLst/>
              <a:ahLst/>
              <a:cxnLst/>
              <a:rect l="l" t="t" r="r" b="b"/>
              <a:pathLst>
                <a:path w="7122" h="7165" extrusionOk="0">
                  <a:moveTo>
                    <a:pt x="4075" y="1"/>
                  </a:moveTo>
                  <a:cubicBezTo>
                    <a:pt x="3599" y="1"/>
                    <a:pt x="3108" y="148"/>
                    <a:pt x="2671" y="397"/>
                  </a:cubicBezTo>
                  <a:cubicBezTo>
                    <a:pt x="2260" y="649"/>
                    <a:pt x="2009" y="1037"/>
                    <a:pt x="1872" y="1493"/>
                  </a:cubicBezTo>
                  <a:cubicBezTo>
                    <a:pt x="1849" y="1584"/>
                    <a:pt x="1826" y="1676"/>
                    <a:pt x="1758" y="1744"/>
                  </a:cubicBezTo>
                  <a:cubicBezTo>
                    <a:pt x="1644" y="1881"/>
                    <a:pt x="1507" y="1858"/>
                    <a:pt x="1370" y="1881"/>
                  </a:cubicBezTo>
                  <a:cubicBezTo>
                    <a:pt x="1233" y="1881"/>
                    <a:pt x="1141" y="1904"/>
                    <a:pt x="1027" y="1950"/>
                  </a:cubicBezTo>
                  <a:cubicBezTo>
                    <a:pt x="982" y="1972"/>
                    <a:pt x="959" y="1972"/>
                    <a:pt x="913" y="1995"/>
                  </a:cubicBezTo>
                  <a:cubicBezTo>
                    <a:pt x="639" y="2109"/>
                    <a:pt x="411" y="2338"/>
                    <a:pt x="251" y="2589"/>
                  </a:cubicBezTo>
                  <a:cubicBezTo>
                    <a:pt x="0" y="3068"/>
                    <a:pt x="46" y="3661"/>
                    <a:pt x="365" y="4095"/>
                  </a:cubicBezTo>
                  <a:cubicBezTo>
                    <a:pt x="457" y="4232"/>
                    <a:pt x="594" y="4346"/>
                    <a:pt x="594" y="4506"/>
                  </a:cubicBezTo>
                  <a:cubicBezTo>
                    <a:pt x="594" y="4643"/>
                    <a:pt x="525" y="4757"/>
                    <a:pt x="502" y="4871"/>
                  </a:cubicBezTo>
                  <a:cubicBezTo>
                    <a:pt x="457" y="5008"/>
                    <a:pt x="457" y="5145"/>
                    <a:pt x="457" y="5305"/>
                  </a:cubicBezTo>
                  <a:cubicBezTo>
                    <a:pt x="502" y="6172"/>
                    <a:pt x="1301" y="6971"/>
                    <a:pt x="2328" y="7131"/>
                  </a:cubicBezTo>
                  <a:cubicBezTo>
                    <a:pt x="2470" y="7154"/>
                    <a:pt x="2610" y="7165"/>
                    <a:pt x="2749" y="7165"/>
                  </a:cubicBezTo>
                  <a:cubicBezTo>
                    <a:pt x="3302" y="7165"/>
                    <a:pt x="3817" y="6989"/>
                    <a:pt x="4200" y="6697"/>
                  </a:cubicBezTo>
                  <a:cubicBezTo>
                    <a:pt x="4771" y="6264"/>
                    <a:pt x="5410" y="5898"/>
                    <a:pt x="6072" y="5556"/>
                  </a:cubicBezTo>
                  <a:cubicBezTo>
                    <a:pt x="6620" y="5282"/>
                    <a:pt x="6985" y="4780"/>
                    <a:pt x="7053" y="4209"/>
                  </a:cubicBezTo>
                  <a:cubicBezTo>
                    <a:pt x="7122" y="3798"/>
                    <a:pt x="7008" y="3433"/>
                    <a:pt x="6779" y="3091"/>
                  </a:cubicBezTo>
                  <a:cubicBezTo>
                    <a:pt x="6734" y="3000"/>
                    <a:pt x="6688" y="2931"/>
                    <a:pt x="6665" y="2863"/>
                  </a:cubicBezTo>
                  <a:cubicBezTo>
                    <a:pt x="6528" y="2634"/>
                    <a:pt x="6186" y="2292"/>
                    <a:pt x="6095" y="2018"/>
                  </a:cubicBezTo>
                  <a:lnTo>
                    <a:pt x="6095" y="2018"/>
                  </a:lnTo>
                  <a:cubicBezTo>
                    <a:pt x="6152" y="2053"/>
                    <a:pt x="6213" y="2068"/>
                    <a:pt x="6271" y="2068"/>
                  </a:cubicBezTo>
                  <a:cubicBezTo>
                    <a:pt x="6444" y="2068"/>
                    <a:pt x="6597" y="1932"/>
                    <a:pt x="6597" y="1744"/>
                  </a:cubicBezTo>
                  <a:cubicBezTo>
                    <a:pt x="6574" y="1310"/>
                    <a:pt x="6437" y="763"/>
                    <a:pt x="5958" y="420"/>
                  </a:cubicBezTo>
                  <a:cubicBezTo>
                    <a:pt x="5821" y="311"/>
                    <a:pt x="5661" y="259"/>
                    <a:pt x="5500" y="259"/>
                  </a:cubicBezTo>
                  <a:cubicBezTo>
                    <a:pt x="5391" y="259"/>
                    <a:pt x="5283" y="283"/>
                    <a:pt x="5182" y="329"/>
                  </a:cubicBezTo>
                  <a:cubicBezTo>
                    <a:pt x="4851" y="102"/>
                    <a:pt x="4468" y="1"/>
                    <a:pt x="4075"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1"/>
            <p:cNvSpPr/>
            <p:nvPr/>
          </p:nvSpPr>
          <p:spPr>
            <a:xfrm>
              <a:off x="6583869" y="4401251"/>
              <a:ext cx="384965" cy="184092"/>
            </a:xfrm>
            <a:custGeom>
              <a:avLst/>
              <a:gdLst/>
              <a:ahLst/>
              <a:cxnLst/>
              <a:rect l="l" t="t" r="r" b="b"/>
              <a:pathLst>
                <a:path w="4680" h="2238" extrusionOk="0">
                  <a:moveTo>
                    <a:pt x="0" y="1"/>
                  </a:moveTo>
                  <a:lnTo>
                    <a:pt x="0" y="1987"/>
                  </a:lnTo>
                  <a:cubicBezTo>
                    <a:pt x="0" y="2101"/>
                    <a:pt x="92" y="2192"/>
                    <a:pt x="206" y="2192"/>
                  </a:cubicBezTo>
                  <a:lnTo>
                    <a:pt x="4428" y="2238"/>
                  </a:lnTo>
                  <a:cubicBezTo>
                    <a:pt x="4588" y="2238"/>
                    <a:pt x="4680" y="2032"/>
                    <a:pt x="4543" y="1918"/>
                  </a:cubicBezTo>
                  <a:lnTo>
                    <a:pt x="2671" y="229"/>
                  </a:lnTo>
                  <a:lnTo>
                    <a:pt x="2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1"/>
            <p:cNvSpPr/>
            <p:nvPr/>
          </p:nvSpPr>
          <p:spPr>
            <a:xfrm>
              <a:off x="6580085" y="4397550"/>
              <a:ext cx="388749" cy="191578"/>
            </a:xfrm>
            <a:custGeom>
              <a:avLst/>
              <a:gdLst/>
              <a:ahLst/>
              <a:cxnLst/>
              <a:rect l="l" t="t" r="r" b="b"/>
              <a:pathLst>
                <a:path w="4726" h="2329" extrusionOk="0">
                  <a:moveTo>
                    <a:pt x="2375" y="92"/>
                  </a:moveTo>
                  <a:lnTo>
                    <a:pt x="2671" y="297"/>
                  </a:lnTo>
                  <a:lnTo>
                    <a:pt x="4566" y="2009"/>
                  </a:lnTo>
                  <a:cubicBezTo>
                    <a:pt x="4611" y="2054"/>
                    <a:pt x="4611" y="2100"/>
                    <a:pt x="4589" y="2146"/>
                  </a:cubicBezTo>
                  <a:cubicBezTo>
                    <a:pt x="4589" y="2191"/>
                    <a:pt x="4543" y="2237"/>
                    <a:pt x="4474" y="2237"/>
                  </a:cubicBezTo>
                  <a:lnTo>
                    <a:pt x="252" y="2191"/>
                  </a:lnTo>
                  <a:cubicBezTo>
                    <a:pt x="206" y="2191"/>
                    <a:pt x="160" y="2169"/>
                    <a:pt x="138" y="2146"/>
                  </a:cubicBezTo>
                  <a:cubicBezTo>
                    <a:pt x="115" y="2100"/>
                    <a:pt x="92" y="2077"/>
                    <a:pt x="92" y="2032"/>
                  </a:cubicBezTo>
                  <a:lnTo>
                    <a:pt x="92" y="114"/>
                  </a:lnTo>
                  <a:lnTo>
                    <a:pt x="2375" y="92"/>
                  </a:lnTo>
                  <a:close/>
                  <a:moveTo>
                    <a:pt x="46" y="0"/>
                  </a:moveTo>
                  <a:cubicBezTo>
                    <a:pt x="24" y="0"/>
                    <a:pt x="1" y="23"/>
                    <a:pt x="1" y="46"/>
                  </a:cubicBezTo>
                  <a:lnTo>
                    <a:pt x="1" y="2032"/>
                  </a:lnTo>
                  <a:cubicBezTo>
                    <a:pt x="1" y="2100"/>
                    <a:pt x="24" y="2169"/>
                    <a:pt x="69" y="2214"/>
                  </a:cubicBezTo>
                  <a:cubicBezTo>
                    <a:pt x="115" y="2260"/>
                    <a:pt x="183" y="2283"/>
                    <a:pt x="252" y="2283"/>
                  </a:cubicBezTo>
                  <a:lnTo>
                    <a:pt x="4474" y="2328"/>
                  </a:lnTo>
                  <a:cubicBezTo>
                    <a:pt x="4566" y="2328"/>
                    <a:pt x="4657" y="2283"/>
                    <a:pt x="4703" y="2191"/>
                  </a:cubicBezTo>
                  <a:cubicBezTo>
                    <a:pt x="4726" y="2100"/>
                    <a:pt x="4703" y="1986"/>
                    <a:pt x="4634" y="1918"/>
                  </a:cubicBezTo>
                  <a:lnTo>
                    <a:pt x="2740" y="228"/>
                  </a:lnTo>
                  <a:lnTo>
                    <a:pt x="24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1"/>
            <p:cNvSpPr/>
            <p:nvPr/>
          </p:nvSpPr>
          <p:spPr>
            <a:xfrm>
              <a:off x="6583869" y="4549639"/>
              <a:ext cx="384965" cy="35700"/>
            </a:xfrm>
            <a:custGeom>
              <a:avLst/>
              <a:gdLst/>
              <a:ahLst/>
              <a:cxnLst/>
              <a:rect l="l" t="t" r="r" b="b"/>
              <a:pathLst>
                <a:path w="4680" h="434" extrusionOk="0">
                  <a:moveTo>
                    <a:pt x="0" y="0"/>
                  </a:moveTo>
                  <a:lnTo>
                    <a:pt x="0" y="183"/>
                  </a:lnTo>
                  <a:cubicBezTo>
                    <a:pt x="0" y="297"/>
                    <a:pt x="92" y="388"/>
                    <a:pt x="206" y="388"/>
                  </a:cubicBezTo>
                  <a:lnTo>
                    <a:pt x="4428" y="434"/>
                  </a:lnTo>
                  <a:cubicBezTo>
                    <a:pt x="4588" y="434"/>
                    <a:pt x="4680" y="228"/>
                    <a:pt x="4543" y="114"/>
                  </a:cubicBezTo>
                  <a:lnTo>
                    <a:pt x="4497" y="69"/>
                  </a:lnTo>
                  <a:cubicBezTo>
                    <a:pt x="4451" y="91"/>
                    <a:pt x="4406" y="114"/>
                    <a:pt x="4360" y="114"/>
                  </a:cubicBezTo>
                  <a:lnTo>
                    <a:pt x="137" y="69"/>
                  </a:lnTo>
                  <a:cubicBezTo>
                    <a:pt x="92" y="69"/>
                    <a:pt x="46" y="4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1"/>
            <p:cNvSpPr/>
            <p:nvPr/>
          </p:nvSpPr>
          <p:spPr>
            <a:xfrm>
              <a:off x="6580085" y="4545855"/>
              <a:ext cx="388749" cy="43267"/>
            </a:xfrm>
            <a:custGeom>
              <a:avLst/>
              <a:gdLst/>
              <a:ahLst/>
              <a:cxnLst/>
              <a:rect l="l" t="t" r="r" b="b"/>
              <a:pathLst>
                <a:path w="4726" h="526" extrusionOk="0">
                  <a:moveTo>
                    <a:pt x="92" y="137"/>
                  </a:moveTo>
                  <a:cubicBezTo>
                    <a:pt x="138" y="160"/>
                    <a:pt x="160" y="160"/>
                    <a:pt x="183" y="160"/>
                  </a:cubicBezTo>
                  <a:lnTo>
                    <a:pt x="4406" y="206"/>
                  </a:lnTo>
                  <a:cubicBezTo>
                    <a:pt x="4452" y="206"/>
                    <a:pt x="4497" y="206"/>
                    <a:pt x="4520" y="183"/>
                  </a:cubicBezTo>
                  <a:lnTo>
                    <a:pt x="4566" y="206"/>
                  </a:lnTo>
                  <a:cubicBezTo>
                    <a:pt x="4611" y="251"/>
                    <a:pt x="4611" y="297"/>
                    <a:pt x="4589" y="343"/>
                  </a:cubicBezTo>
                  <a:cubicBezTo>
                    <a:pt x="4589" y="388"/>
                    <a:pt x="4543" y="434"/>
                    <a:pt x="4474" y="434"/>
                  </a:cubicBezTo>
                  <a:lnTo>
                    <a:pt x="252" y="388"/>
                  </a:lnTo>
                  <a:cubicBezTo>
                    <a:pt x="206" y="388"/>
                    <a:pt x="160" y="366"/>
                    <a:pt x="138" y="343"/>
                  </a:cubicBezTo>
                  <a:cubicBezTo>
                    <a:pt x="115" y="297"/>
                    <a:pt x="92" y="274"/>
                    <a:pt x="92" y="229"/>
                  </a:cubicBezTo>
                  <a:lnTo>
                    <a:pt x="92" y="137"/>
                  </a:lnTo>
                  <a:close/>
                  <a:moveTo>
                    <a:pt x="24" y="0"/>
                  </a:moveTo>
                  <a:cubicBezTo>
                    <a:pt x="1" y="23"/>
                    <a:pt x="1" y="23"/>
                    <a:pt x="1" y="46"/>
                  </a:cubicBezTo>
                  <a:lnTo>
                    <a:pt x="1" y="229"/>
                  </a:lnTo>
                  <a:cubicBezTo>
                    <a:pt x="1" y="297"/>
                    <a:pt x="24" y="366"/>
                    <a:pt x="69" y="411"/>
                  </a:cubicBezTo>
                  <a:cubicBezTo>
                    <a:pt x="115" y="457"/>
                    <a:pt x="183" y="480"/>
                    <a:pt x="252" y="480"/>
                  </a:cubicBezTo>
                  <a:lnTo>
                    <a:pt x="4474" y="525"/>
                  </a:lnTo>
                  <a:cubicBezTo>
                    <a:pt x="4566" y="525"/>
                    <a:pt x="4657" y="480"/>
                    <a:pt x="4703" y="388"/>
                  </a:cubicBezTo>
                  <a:cubicBezTo>
                    <a:pt x="4726" y="297"/>
                    <a:pt x="4703" y="183"/>
                    <a:pt x="4634" y="115"/>
                  </a:cubicBezTo>
                  <a:lnTo>
                    <a:pt x="4566" y="69"/>
                  </a:lnTo>
                  <a:cubicBezTo>
                    <a:pt x="4554" y="57"/>
                    <a:pt x="4543" y="52"/>
                    <a:pt x="4532" y="52"/>
                  </a:cubicBezTo>
                  <a:cubicBezTo>
                    <a:pt x="4520" y="52"/>
                    <a:pt x="4509" y="57"/>
                    <a:pt x="4497" y="69"/>
                  </a:cubicBezTo>
                  <a:cubicBezTo>
                    <a:pt x="4474" y="92"/>
                    <a:pt x="4429" y="92"/>
                    <a:pt x="4406" y="92"/>
                  </a:cubicBezTo>
                  <a:lnTo>
                    <a:pt x="183" y="46"/>
                  </a:lnTo>
                  <a:cubicBezTo>
                    <a:pt x="138" y="46"/>
                    <a:pt x="115" y="46"/>
                    <a:pt x="92" y="23"/>
                  </a:cubicBezTo>
                  <a:cubicBezTo>
                    <a:pt x="69" y="0"/>
                    <a:pt x="46" y="0"/>
                    <a:pt x="24"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1"/>
            <p:cNvSpPr/>
            <p:nvPr/>
          </p:nvSpPr>
          <p:spPr>
            <a:xfrm>
              <a:off x="6583869" y="4555232"/>
              <a:ext cx="324917" cy="1974"/>
            </a:xfrm>
            <a:custGeom>
              <a:avLst/>
              <a:gdLst/>
              <a:ahLst/>
              <a:cxnLst/>
              <a:rect l="l" t="t" r="r" b="b"/>
              <a:pathLst>
                <a:path w="3950" h="24" extrusionOk="0">
                  <a:moveTo>
                    <a:pt x="3949" y="23"/>
                  </a:moveTo>
                  <a:lnTo>
                    <a:pt x="0" y="1"/>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1"/>
            <p:cNvSpPr/>
            <p:nvPr/>
          </p:nvSpPr>
          <p:spPr>
            <a:xfrm>
              <a:off x="6580085" y="4551449"/>
              <a:ext cx="332403" cy="9460"/>
            </a:xfrm>
            <a:custGeom>
              <a:avLst/>
              <a:gdLst/>
              <a:ahLst/>
              <a:cxnLst/>
              <a:rect l="l" t="t" r="r" b="b"/>
              <a:pathLst>
                <a:path w="4041" h="115" extrusionOk="0">
                  <a:moveTo>
                    <a:pt x="46" y="1"/>
                  </a:moveTo>
                  <a:cubicBezTo>
                    <a:pt x="24" y="1"/>
                    <a:pt x="1" y="24"/>
                    <a:pt x="1" y="47"/>
                  </a:cubicBezTo>
                  <a:cubicBezTo>
                    <a:pt x="1" y="69"/>
                    <a:pt x="24" y="92"/>
                    <a:pt x="46" y="92"/>
                  </a:cubicBezTo>
                  <a:lnTo>
                    <a:pt x="3995" y="115"/>
                  </a:lnTo>
                  <a:cubicBezTo>
                    <a:pt x="4018" y="115"/>
                    <a:pt x="4041" y="92"/>
                    <a:pt x="4041" y="69"/>
                  </a:cubicBezTo>
                  <a:cubicBezTo>
                    <a:pt x="4041" y="47"/>
                    <a:pt x="4018" y="24"/>
                    <a:pt x="3995" y="24"/>
                  </a:cubicBezTo>
                  <a:lnTo>
                    <a:pt x="46" y="1"/>
                  </a:ln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1"/>
            <p:cNvSpPr/>
            <p:nvPr/>
          </p:nvSpPr>
          <p:spPr>
            <a:xfrm>
              <a:off x="6627053" y="4447479"/>
              <a:ext cx="62022" cy="57416"/>
            </a:xfrm>
            <a:custGeom>
              <a:avLst/>
              <a:gdLst/>
              <a:ahLst/>
              <a:cxnLst/>
              <a:rect l="l" t="t" r="r" b="b"/>
              <a:pathLst>
                <a:path w="754" h="698" extrusionOk="0">
                  <a:moveTo>
                    <a:pt x="362" y="1"/>
                  </a:moveTo>
                  <a:cubicBezTo>
                    <a:pt x="206" y="1"/>
                    <a:pt x="63" y="125"/>
                    <a:pt x="23" y="283"/>
                  </a:cubicBezTo>
                  <a:cubicBezTo>
                    <a:pt x="0" y="466"/>
                    <a:pt x="114" y="649"/>
                    <a:pt x="297" y="694"/>
                  </a:cubicBezTo>
                  <a:cubicBezTo>
                    <a:pt x="315" y="696"/>
                    <a:pt x="332" y="697"/>
                    <a:pt x="349" y="697"/>
                  </a:cubicBezTo>
                  <a:cubicBezTo>
                    <a:pt x="532" y="697"/>
                    <a:pt x="687" y="587"/>
                    <a:pt x="708" y="420"/>
                  </a:cubicBezTo>
                  <a:cubicBezTo>
                    <a:pt x="754" y="215"/>
                    <a:pt x="617" y="32"/>
                    <a:pt x="434" y="9"/>
                  </a:cubicBezTo>
                  <a:cubicBezTo>
                    <a:pt x="410" y="3"/>
                    <a:pt x="386"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1"/>
            <p:cNvSpPr/>
            <p:nvPr/>
          </p:nvSpPr>
          <p:spPr>
            <a:xfrm>
              <a:off x="6623270" y="4443695"/>
              <a:ext cx="67698" cy="64654"/>
            </a:xfrm>
            <a:custGeom>
              <a:avLst/>
              <a:gdLst/>
              <a:ahLst/>
              <a:cxnLst/>
              <a:rect l="l" t="t" r="r" b="b"/>
              <a:pathLst>
                <a:path w="823" h="786" extrusionOk="0">
                  <a:moveTo>
                    <a:pt x="480" y="101"/>
                  </a:moveTo>
                  <a:cubicBezTo>
                    <a:pt x="548" y="124"/>
                    <a:pt x="617" y="170"/>
                    <a:pt x="663" y="215"/>
                  </a:cubicBezTo>
                  <a:cubicBezTo>
                    <a:pt x="708" y="284"/>
                    <a:pt x="731" y="375"/>
                    <a:pt x="708" y="444"/>
                  </a:cubicBezTo>
                  <a:cubicBezTo>
                    <a:pt x="685" y="535"/>
                    <a:pt x="640" y="603"/>
                    <a:pt x="594" y="649"/>
                  </a:cubicBezTo>
                  <a:cubicBezTo>
                    <a:pt x="526" y="672"/>
                    <a:pt x="434" y="695"/>
                    <a:pt x="366" y="695"/>
                  </a:cubicBezTo>
                  <a:cubicBezTo>
                    <a:pt x="275" y="672"/>
                    <a:pt x="229" y="626"/>
                    <a:pt x="183" y="558"/>
                  </a:cubicBezTo>
                  <a:cubicBezTo>
                    <a:pt x="138" y="489"/>
                    <a:pt x="115" y="421"/>
                    <a:pt x="138" y="329"/>
                  </a:cubicBezTo>
                  <a:cubicBezTo>
                    <a:pt x="138" y="261"/>
                    <a:pt x="183" y="192"/>
                    <a:pt x="252" y="147"/>
                  </a:cubicBezTo>
                  <a:cubicBezTo>
                    <a:pt x="297" y="124"/>
                    <a:pt x="366" y="101"/>
                    <a:pt x="412" y="101"/>
                  </a:cubicBezTo>
                  <a:close/>
                  <a:moveTo>
                    <a:pt x="412" y="1"/>
                  </a:moveTo>
                  <a:cubicBezTo>
                    <a:pt x="329" y="1"/>
                    <a:pt x="250" y="22"/>
                    <a:pt x="183" y="55"/>
                  </a:cubicBezTo>
                  <a:cubicBezTo>
                    <a:pt x="92" y="124"/>
                    <a:pt x="46" y="215"/>
                    <a:pt x="24" y="329"/>
                  </a:cubicBezTo>
                  <a:cubicBezTo>
                    <a:pt x="1" y="421"/>
                    <a:pt x="24" y="535"/>
                    <a:pt x="92" y="626"/>
                  </a:cubicBezTo>
                  <a:cubicBezTo>
                    <a:pt x="138" y="717"/>
                    <a:pt x="229" y="763"/>
                    <a:pt x="343" y="786"/>
                  </a:cubicBezTo>
                  <a:lnTo>
                    <a:pt x="412" y="786"/>
                  </a:lnTo>
                  <a:cubicBezTo>
                    <a:pt x="503" y="786"/>
                    <a:pt x="571" y="763"/>
                    <a:pt x="640" y="717"/>
                  </a:cubicBezTo>
                  <a:cubicBezTo>
                    <a:pt x="731" y="672"/>
                    <a:pt x="800" y="580"/>
                    <a:pt x="822" y="466"/>
                  </a:cubicBezTo>
                  <a:cubicBezTo>
                    <a:pt x="822" y="352"/>
                    <a:pt x="800" y="261"/>
                    <a:pt x="754" y="170"/>
                  </a:cubicBezTo>
                  <a:cubicBezTo>
                    <a:pt x="685" y="78"/>
                    <a:pt x="594" y="10"/>
                    <a:pt x="503" y="10"/>
                  </a:cubicBezTo>
                  <a:cubicBezTo>
                    <a:pt x="472" y="4"/>
                    <a:pt x="442"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1"/>
            <p:cNvSpPr/>
            <p:nvPr/>
          </p:nvSpPr>
          <p:spPr>
            <a:xfrm>
              <a:off x="6773468" y="4420088"/>
              <a:ext cx="30106" cy="31998"/>
            </a:xfrm>
            <a:custGeom>
              <a:avLst/>
              <a:gdLst/>
              <a:ahLst/>
              <a:cxnLst/>
              <a:rect l="l" t="t" r="r" b="b"/>
              <a:pathLst>
                <a:path w="366" h="389" extrusionOk="0">
                  <a:moveTo>
                    <a:pt x="1" y="388"/>
                  </a:moveTo>
                  <a:lnTo>
                    <a:pt x="366"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1"/>
            <p:cNvSpPr/>
            <p:nvPr/>
          </p:nvSpPr>
          <p:spPr>
            <a:xfrm>
              <a:off x="6767875" y="4414906"/>
              <a:ext cx="39484" cy="40882"/>
            </a:xfrm>
            <a:custGeom>
              <a:avLst/>
              <a:gdLst/>
              <a:ahLst/>
              <a:cxnLst/>
              <a:rect l="l" t="t" r="r" b="b"/>
              <a:pathLst>
                <a:path w="480" h="497" extrusionOk="0">
                  <a:moveTo>
                    <a:pt x="423" y="0"/>
                  </a:moveTo>
                  <a:cubicBezTo>
                    <a:pt x="411" y="0"/>
                    <a:pt x="400" y="6"/>
                    <a:pt x="388" y="17"/>
                  </a:cubicBezTo>
                  <a:lnTo>
                    <a:pt x="23" y="405"/>
                  </a:lnTo>
                  <a:cubicBezTo>
                    <a:pt x="0" y="428"/>
                    <a:pt x="23" y="474"/>
                    <a:pt x="46" y="474"/>
                  </a:cubicBezTo>
                  <a:cubicBezTo>
                    <a:pt x="46" y="497"/>
                    <a:pt x="69" y="497"/>
                    <a:pt x="69" y="497"/>
                  </a:cubicBezTo>
                  <a:cubicBezTo>
                    <a:pt x="92" y="497"/>
                    <a:pt x="92" y="497"/>
                    <a:pt x="114" y="474"/>
                  </a:cubicBezTo>
                  <a:lnTo>
                    <a:pt x="457" y="86"/>
                  </a:lnTo>
                  <a:cubicBezTo>
                    <a:pt x="480" y="63"/>
                    <a:pt x="480" y="40"/>
                    <a:pt x="457" y="17"/>
                  </a:cubicBezTo>
                  <a:cubicBezTo>
                    <a:pt x="445" y="6"/>
                    <a:pt x="434"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1"/>
            <p:cNvSpPr/>
            <p:nvPr/>
          </p:nvSpPr>
          <p:spPr>
            <a:xfrm>
              <a:off x="6797898" y="4442626"/>
              <a:ext cx="28214" cy="31998"/>
            </a:xfrm>
            <a:custGeom>
              <a:avLst/>
              <a:gdLst/>
              <a:ahLst/>
              <a:cxnLst/>
              <a:rect l="l" t="t" r="r" b="b"/>
              <a:pathLst>
                <a:path w="343" h="389" extrusionOk="0">
                  <a:moveTo>
                    <a:pt x="0" y="388"/>
                  </a:moveTo>
                  <a:lnTo>
                    <a:pt x="343"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1"/>
            <p:cNvSpPr/>
            <p:nvPr/>
          </p:nvSpPr>
          <p:spPr>
            <a:xfrm>
              <a:off x="6792222" y="4437443"/>
              <a:ext cx="39566" cy="40882"/>
            </a:xfrm>
            <a:custGeom>
              <a:avLst/>
              <a:gdLst/>
              <a:ahLst/>
              <a:cxnLst/>
              <a:rect l="l" t="t" r="r" b="b"/>
              <a:pathLst>
                <a:path w="481" h="497" extrusionOk="0">
                  <a:moveTo>
                    <a:pt x="415" y="0"/>
                  </a:moveTo>
                  <a:cubicBezTo>
                    <a:pt x="400" y="0"/>
                    <a:pt x="389" y="6"/>
                    <a:pt x="389" y="17"/>
                  </a:cubicBezTo>
                  <a:lnTo>
                    <a:pt x="24" y="405"/>
                  </a:lnTo>
                  <a:cubicBezTo>
                    <a:pt x="1" y="428"/>
                    <a:pt x="1" y="451"/>
                    <a:pt x="24" y="474"/>
                  </a:cubicBezTo>
                  <a:cubicBezTo>
                    <a:pt x="47" y="497"/>
                    <a:pt x="47" y="497"/>
                    <a:pt x="69" y="497"/>
                  </a:cubicBezTo>
                  <a:cubicBezTo>
                    <a:pt x="69" y="497"/>
                    <a:pt x="92" y="497"/>
                    <a:pt x="115" y="474"/>
                  </a:cubicBezTo>
                  <a:lnTo>
                    <a:pt x="457" y="86"/>
                  </a:lnTo>
                  <a:cubicBezTo>
                    <a:pt x="480" y="63"/>
                    <a:pt x="480" y="40"/>
                    <a:pt x="457" y="17"/>
                  </a:cubicBezTo>
                  <a:cubicBezTo>
                    <a:pt x="446" y="6"/>
                    <a:pt x="42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1"/>
            <p:cNvSpPr/>
            <p:nvPr/>
          </p:nvSpPr>
          <p:spPr>
            <a:xfrm>
              <a:off x="6820436" y="4463271"/>
              <a:ext cx="28214" cy="31998"/>
            </a:xfrm>
            <a:custGeom>
              <a:avLst/>
              <a:gdLst/>
              <a:ahLst/>
              <a:cxnLst/>
              <a:rect l="l" t="t" r="r" b="b"/>
              <a:pathLst>
                <a:path w="343" h="389" extrusionOk="0">
                  <a:moveTo>
                    <a:pt x="0" y="388"/>
                  </a:moveTo>
                  <a:lnTo>
                    <a:pt x="343"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1"/>
            <p:cNvSpPr/>
            <p:nvPr/>
          </p:nvSpPr>
          <p:spPr>
            <a:xfrm>
              <a:off x="6814760" y="4459981"/>
              <a:ext cx="39566" cy="40882"/>
            </a:xfrm>
            <a:custGeom>
              <a:avLst/>
              <a:gdLst/>
              <a:ahLst/>
              <a:cxnLst/>
              <a:rect l="l" t="t" r="r" b="b"/>
              <a:pathLst>
                <a:path w="481" h="497" extrusionOk="0">
                  <a:moveTo>
                    <a:pt x="415" y="0"/>
                  </a:moveTo>
                  <a:cubicBezTo>
                    <a:pt x="400" y="0"/>
                    <a:pt x="389" y="6"/>
                    <a:pt x="389" y="17"/>
                  </a:cubicBezTo>
                  <a:lnTo>
                    <a:pt x="24" y="405"/>
                  </a:lnTo>
                  <a:cubicBezTo>
                    <a:pt x="1" y="428"/>
                    <a:pt x="1" y="451"/>
                    <a:pt x="24" y="474"/>
                  </a:cubicBezTo>
                  <a:cubicBezTo>
                    <a:pt x="47" y="497"/>
                    <a:pt x="47" y="497"/>
                    <a:pt x="69" y="497"/>
                  </a:cubicBezTo>
                  <a:cubicBezTo>
                    <a:pt x="69" y="497"/>
                    <a:pt x="92" y="474"/>
                    <a:pt x="115" y="474"/>
                  </a:cubicBezTo>
                  <a:lnTo>
                    <a:pt x="457" y="86"/>
                  </a:lnTo>
                  <a:cubicBezTo>
                    <a:pt x="480" y="63"/>
                    <a:pt x="480" y="40"/>
                    <a:pt x="457" y="17"/>
                  </a:cubicBezTo>
                  <a:cubicBezTo>
                    <a:pt x="446" y="6"/>
                    <a:pt x="42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1"/>
            <p:cNvSpPr/>
            <p:nvPr/>
          </p:nvSpPr>
          <p:spPr>
            <a:xfrm>
              <a:off x="6749038" y="4346470"/>
              <a:ext cx="33890" cy="66217"/>
            </a:xfrm>
            <a:custGeom>
              <a:avLst/>
              <a:gdLst/>
              <a:ahLst/>
              <a:cxnLst/>
              <a:rect l="l" t="t" r="r" b="b"/>
              <a:pathLst>
                <a:path w="412" h="805" extrusionOk="0">
                  <a:moveTo>
                    <a:pt x="198" y="0"/>
                  </a:moveTo>
                  <a:cubicBezTo>
                    <a:pt x="185" y="0"/>
                    <a:pt x="173" y="2"/>
                    <a:pt x="161" y="5"/>
                  </a:cubicBezTo>
                  <a:cubicBezTo>
                    <a:pt x="69" y="28"/>
                    <a:pt x="1" y="119"/>
                    <a:pt x="24" y="210"/>
                  </a:cubicBezTo>
                  <a:cubicBezTo>
                    <a:pt x="46" y="322"/>
                    <a:pt x="265" y="805"/>
                    <a:pt x="317" y="805"/>
                  </a:cubicBezTo>
                  <a:cubicBezTo>
                    <a:pt x="318" y="805"/>
                    <a:pt x="320" y="804"/>
                    <a:pt x="321" y="804"/>
                  </a:cubicBezTo>
                  <a:cubicBezTo>
                    <a:pt x="412" y="758"/>
                    <a:pt x="389" y="256"/>
                    <a:pt x="366" y="142"/>
                  </a:cubicBezTo>
                  <a:cubicBezTo>
                    <a:pt x="366" y="63"/>
                    <a:pt x="280"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1"/>
            <p:cNvSpPr/>
            <p:nvPr/>
          </p:nvSpPr>
          <p:spPr>
            <a:xfrm>
              <a:off x="6745337" y="4342686"/>
              <a:ext cx="43267" cy="73703"/>
            </a:xfrm>
            <a:custGeom>
              <a:avLst/>
              <a:gdLst/>
              <a:ahLst/>
              <a:cxnLst/>
              <a:rect l="l" t="t" r="r" b="b"/>
              <a:pathLst>
                <a:path w="526" h="896" extrusionOk="0">
                  <a:moveTo>
                    <a:pt x="206" y="97"/>
                  </a:moveTo>
                  <a:cubicBezTo>
                    <a:pt x="297" y="97"/>
                    <a:pt x="343" y="142"/>
                    <a:pt x="366" y="211"/>
                  </a:cubicBezTo>
                  <a:cubicBezTo>
                    <a:pt x="388" y="302"/>
                    <a:pt x="388" y="644"/>
                    <a:pt x="343" y="759"/>
                  </a:cubicBezTo>
                  <a:cubicBezTo>
                    <a:pt x="274" y="644"/>
                    <a:pt x="137" y="325"/>
                    <a:pt x="114" y="256"/>
                  </a:cubicBezTo>
                  <a:cubicBezTo>
                    <a:pt x="114" y="211"/>
                    <a:pt x="114" y="188"/>
                    <a:pt x="137" y="165"/>
                  </a:cubicBezTo>
                  <a:cubicBezTo>
                    <a:pt x="160" y="119"/>
                    <a:pt x="183" y="119"/>
                    <a:pt x="206" y="97"/>
                  </a:cubicBezTo>
                  <a:close/>
                  <a:moveTo>
                    <a:pt x="250" y="1"/>
                  </a:moveTo>
                  <a:cubicBezTo>
                    <a:pt x="235" y="1"/>
                    <a:pt x="220" y="2"/>
                    <a:pt x="206" y="5"/>
                  </a:cubicBezTo>
                  <a:cubicBezTo>
                    <a:pt x="137" y="5"/>
                    <a:pt x="92" y="51"/>
                    <a:pt x="46" y="97"/>
                  </a:cubicBezTo>
                  <a:cubicBezTo>
                    <a:pt x="0" y="142"/>
                    <a:pt x="0" y="211"/>
                    <a:pt x="0" y="279"/>
                  </a:cubicBezTo>
                  <a:cubicBezTo>
                    <a:pt x="23" y="348"/>
                    <a:pt x="229" y="850"/>
                    <a:pt x="320" y="895"/>
                  </a:cubicBezTo>
                  <a:lnTo>
                    <a:pt x="388" y="895"/>
                  </a:lnTo>
                  <a:cubicBezTo>
                    <a:pt x="525" y="804"/>
                    <a:pt x="480" y="234"/>
                    <a:pt x="480" y="188"/>
                  </a:cubicBezTo>
                  <a:cubicBezTo>
                    <a:pt x="460" y="68"/>
                    <a:pt x="353"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1"/>
            <p:cNvSpPr/>
            <p:nvPr/>
          </p:nvSpPr>
          <p:spPr>
            <a:xfrm>
              <a:off x="6771576" y="4372215"/>
              <a:ext cx="62104" cy="39319"/>
            </a:xfrm>
            <a:custGeom>
              <a:avLst/>
              <a:gdLst/>
              <a:ahLst/>
              <a:cxnLst/>
              <a:rect l="l" t="t" r="r" b="b"/>
              <a:pathLst>
                <a:path w="755" h="478" extrusionOk="0">
                  <a:moveTo>
                    <a:pt x="557" y="0"/>
                  </a:moveTo>
                  <a:cubicBezTo>
                    <a:pt x="524" y="0"/>
                    <a:pt x="489" y="10"/>
                    <a:pt x="457" y="34"/>
                  </a:cubicBezTo>
                  <a:cubicBezTo>
                    <a:pt x="366" y="80"/>
                    <a:pt x="1" y="400"/>
                    <a:pt x="47" y="468"/>
                  </a:cubicBezTo>
                  <a:cubicBezTo>
                    <a:pt x="50" y="474"/>
                    <a:pt x="62" y="477"/>
                    <a:pt x="82" y="477"/>
                  </a:cubicBezTo>
                  <a:cubicBezTo>
                    <a:pt x="201" y="477"/>
                    <a:pt x="581" y="370"/>
                    <a:pt x="640" y="331"/>
                  </a:cubicBezTo>
                  <a:cubicBezTo>
                    <a:pt x="731" y="285"/>
                    <a:pt x="754" y="171"/>
                    <a:pt x="708" y="80"/>
                  </a:cubicBezTo>
                  <a:cubicBezTo>
                    <a:pt x="679" y="35"/>
                    <a:pt x="620"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1"/>
            <p:cNvSpPr/>
            <p:nvPr/>
          </p:nvSpPr>
          <p:spPr>
            <a:xfrm>
              <a:off x="6769766" y="4368103"/>
              <a:ext cx="69508" cy="48285"/>
            </a:xfrm>
            <a:custGeom>
              <a:avLst/>
              <a:gdLst/>
              <a:ahLst/>
              <a:cxnLst/>
              <a:rect l="l" t="t" r="r" b="b"/>
              <a:pathLst>
                <a:path w="845" h="587" extrusionOk="0">
                  <a:moveTo>
                    <a:pt x="616" y="107"/>
                  </a:moveTo>
                  <a:cubicBezTo>
                    <a:pt x="639" y="107"/>
                    <a:pt x="662" y="130"/>
                    <a:pt x="685" y="176"/>
                  </a:cubicBezTo>
                  <a:cubicBezTo>
                    <a:pt x="730" y="221"/>
                    <a:pt x="708" y="313"/>
                    <a:pt x="639" y="335"/>
                  </a:cubicBezTo>
                  <a:cubicBezTo>
                    <a:pt x="571" y="381"/>
                    <a:pt x="251" y="472"/>
                    <a:pt x="137" y="472"/>
                  </a:cubicBezTo>
                  <a:cubicBezTo>
                    <a:pt x="183" y="381"/>
                    <a:pt x="411" y="176"/>
                    <a:pt x="502" y="130"/>
                  </a:cubicBezTo>
                  <a:cubicBezTo>
                    <a:pt x="548" y="107"/>
                    <a:pt x="571" y="107"/>
                    <a:pt x="616" y="107"/>
                  </a:cubicBezTo>
                  <a:close/>
                  <a:moveTo>
                    <a:pt x="590" y="0"/>
                  </a:moveTo>
                  <a:cubicBezTo>
                    <a:pt x="545" y="0"/>
                    <a:pt x="499" y="13"/>
                    <a:pt x="457" y="39"/>
                  </a:cubicBezTo>
                  <a:cubicBezTo>
                    <a:pt x="388" y="61"/>
                    <a:pt x="46" y="335"/>
                    <a:pt x="23" y="472"/>
                  </a:cubicBezTo>
                  <a:cubicBezTo>
                    <a:pt x="0" y="518"/>
                    <a:pt x="23" y="541"/>
                    <a:pt x="23" y="564"/>
                  </a:cubicBezTo>
                  <a:cubicBezTo>
                    <a:pt x="46" y="586"/>
                    <a:pt x="69" y="586"/>
                    <a:pt x="114" y="586"/>
                  </a:cubicBezTo>
                  <a:cubicBezTo>
                    <a:pt x="297" y="586"/>
                    <a:pt x="685" y="450"/>
                    <a:pt x="685" y="427"/>
                  </a:cubicBezTo>
                  <a:cubicBezTo>
                    <a:pt x="799" y="358"/>
                    <a:pt x="845" y="221"/>
                    <a:pt x="776" y="107"/>
                  </a:cubicBezTo>
                  <a:cubicBezTo>
                    <a:pt x="733" y="36"/>
                    <a:pt x="664"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1"/>
            <p:cNvSpPr/>
            <p:nvPr/>
          </p:nvSpPr>
          <p:spPr>
            <a:xfrm>
              <a:off x="6482448" y="3214725"/>
              <a:ext cx="167229" cy="764254"/>
            </a:xfrm>
            <a:custGeom>
              <a:avLst/>
              <a:gdLst/>
              <a:ahLst/>
              <a:cxnLst/>
              <a:rect l="l" t="t" r="r" b="b"/>
              <a:pathLst>
                <a:path w="2033" h="9291" extrusionOk="0">
                  <a:moveTo>
                    <a:pt x="1964" y="0"/>
                  </a:moveTo>
                  <a:cubicBezTo>
                    <a:pt x="1941" y="0"/>
                    <a:pt x="1918" y="23"/>
                    <a:pt x="1918" y="69"/>
                  </a:cubicBezTo>
                  <a:lnTo>
                    <a:pt x="1827" y="2922"/>
                  </a:lnTo>
                  <a:cubicBezTo>
                    <a:pt x="1804" y="3675"/>
                    <a:pt x="1667" y="4428"/>
                    <a:pt x="1416" y="5136"/>
                  </a:cubicBezTo>
                  <a:lnTo>
                    <a:pt x="1" y="9222"/>
                  </a:lnTo>
                  <a:cubicBezTo>
                    <a:pt x="1" y="9267"/>
                    <a:pt x="24" y="9290"/>
                    <a:pt x="46" y="9290"/>
                  </a:cubicBezTo>
                  <a:lnTo>
                    <a:pt x="69" y="9290"/>
                  </a:lnTo>
                  <a:cubicBezTo>
                    <a:pt x="92" y="9290"/>
                    <a:pt x="92" y="9290"/>
                    <a:pt x="115" y="9267"/>
                  </a:cubicBezTo>
                  <a:lnTo>
                    <a:pt x="1507" y="5182"/>
                  </a:lnTo>
                  <a:cubicBezTo>
                    <a:pt x="1758" y="4451"/>
                    <a:pt x="1895" y="3698"/>
                    <a:pt x="1918" y="2922"/>
                  </a:cubicBezTo>
                  <a:lnTo>
                    <a:pt x="2032" y="69"/>
                  </a:lnTo>
                  <a:cubicBezTo>
                    <a:pt x="2032" y="46"/>
                    <a:pt x="2009"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1"/>
            <p:cNvSpPr/>
            <p:nvPr/>
          </p:nvSpPr>
          <p:spPr>
            <a:xfrm>
              <a:off x="6865512" y="2353105"/>
              <a:ext cx="120178" cy="122235"/>
            </a:xfrm>
            <a:custGeom>
              <a:avLst/>
              <a:gdLst/>
              <a:ahLst/>
              <a:cxnLst/>
              <a:rect l="l" t="t" r="r" b="b"/>
              <a:pathLst>
                <a:path w="1461" h="1486" extrusionOk="0">
                  <a:moveTo>
                    <a:pt x="961" y="1"/>
                  </a:moveTo>
                  <a:cubicBezTo>
                    <a:pt x="735" y="1"/>
                    <a:pt x="528" y="95"/>
                    <a:pt x="365" y="204"/>
                  </a:cubicBezTo>
                  <a:cubicBezTo>
                    <a:pt x="69" y="409"/>
                    <a:pt x="0" y="820"/>
                    <a:pt x="206" y="1117"/>
                  </a:cubicBezTo>
                  <a:lnTo>
                    <a:pt x="477" y="1371"/>
                  </a:lnTo>
                  <a:lnTo>
                    <a:pt x="477" y="1371"/>
                  </a:lnTo>
                  <a:cubicBezTo>
                    <a:pt x="477" y="1357"/>
                    <a:pt x="478" y="1340"/>
                    <a:pt x="479" y="1322"/>
                  </a:cubicBezTo>
                  <a:cubicBezTo>
                    <a:pt x="525" y="1094"/>
                    <a:pt x="1004" y="660"/>
                    <a:pt x="1233" y="387"/>
                  </a:cubicBezTo>
                  <a:cubicBezTo>
                    <a:pt x="1461" y="113"/>
                    <a:pt x="1141" y="21"/>
                    <a:pt x="1141" y="21"/>
                  </a:cubicBezTo>
                  <a:cubicBezTo>
                    <a:pt x="1080" y="7"/>
                    <a:pt x="1020" y="1"/>
                    <a:pt x="961" y="1"/>
                  </a:cubicBezTo>
                  <a:close/>
                  <a:moveTo>
                    <a:pt x="477" y="1371"/>
                  </a:moveTo>
                  <a:cubicBezTo>
                    <a:pt x="475" y="1462"/>
                    <a:pt x="497" y="1485"/>
                    <a:pt x="520" y="1485"/>
                  </a:cubicBezTo>
                  <a:cubicBezTo>
                    <a:pt x="545" y="1485"/>
                    <a:pt x="571" y="1459"/>
                    <a:pt x="571" y="1459"/>
                  </a:cubicBezTo>
                  <a:lnTo>
                    <a:pt x="477" y="137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1"/>
            <p:cNvSpPr/>
            <p:nvPr/>
          </p:nvSpPr>
          <p:spPr>
            <a:xfrm>
              <a:off x="6195212" y="1778390"/>
              <a:ext cx="593406" cy="599081"/>
            </a:xfrm>
            <a:custGeom>
              <a:avLst/>
              <a:gdLst/>
              <a:ahLst/>
              <a:cxnLst/>
              <a:rect l="l" t="t" r="r" b="b"/>
              <a:pathLst>
                <a:path w="7214" h="7283" extrusionOk="0">
                  <a:moveTo>
                    <a:pt x="4109" y="115"/>
                  </a:moveTo>
                  <a:cubicBezTo>
                    <a:pt x="4520" y="115"/>
                    <a:pt x="4885" y="229"/>
                    <a:pt x="5182" y="435"/>
                  </a:cubicBezTo>
                  <a:cubicBezTo>
                    <a:pt x="5205" y="457"/>
                    <a:pt x="5228" y="457"/>
                    <a:pt x="5250" y="457"/>
                  </a:cubicBezTo>
                  <a:cubicBezTo>
                    <a:pt x="5355" y="410"/>
                    <a:pt x="5464" y="386"/>
                    <a:pt x="5569" y="386"/>
                  </a:cubicBezTo>
                  <a:cubicBezTo>
                    <a:pt x="5718" y="386"/>
                    <a:pt x="5861" y="433"/>
                    <a:pt x="5981" y="526"/>
                  </a:cubicBezTo>
                  <a:cubicBezTo>
                    <a:pt x="6460" y="845"/>
                    <a:pt x="6574" y="1393"/>
                    <a:pt x="6574" y="1804"/>
                  </a:cubicBezTo>
                  <a:cubicBezTo>
                    <a:pt x="6574" y="1895"/>
                    <a:pt x="6529" y="1987"/>
                    <a:pt x="6460" y="2032"/>
                  </a:cubicBezTo>
                  <a:cubicBezTo>
                    <a:pt x="6414" y="2067"/>
                    <a:pt x="6363" y="2084"/>
                    <a:pt x="6312" y="2084"/>
                  </a:cubicBezTo>
                  <a:cubicBezTo>
                    <a:pt x="6260" y="2084"/>
                    <a:pt x="6209" y="2067"/>
                    <a:pt x="6163" y="2032"/>
                  </a:cubicBezTo>
                  <a:lnTo>
                    <a:pt x="6118" y="2032"/>
                  </a:lnTo>
                  <a:cubicBezTo>
                    <a:pt x="6095" y="2055"/>
                    <a:pt x="6095" y="2078"/>
                    <a:pt x="6095" y="2101"/>
                  </a:cubicBezTo>
                  <a:cubicBezTo>
                    <a:pt x="6141" y="2283"/>
                    <a:pt x="6300" y="2489"/>
                    <a:pt x="6460" y="2672"/>
                  </a:cubicBezTo>
                  <a:cubicBezTo>
                    <a:pt x="6529" y="2763"/>
                    <a:pt x="6597" y="2877"/>
                    <a:pt x="6666" y="2945"/>
                  </a:cubicBezTo>
                  <a:cubicBezTo>
                    <a:pt x="6688" y="3014"/>
                    <a:pt x="6734" y="3082"/>
                    <a:pt x="6780" y="3174"/>
                  </a:cubicBezTo>
                  <a:cubicBezTo>
                    <a:pt x="7008" y="3516"/>
                    <a:pt x="7099" y="3881"/>
                    <a:pt x="7054" y="4246"/>
                  </a:cubicBezTo>
                  <a:cubicBezTo>
                    <a:pt x="6985" y="4794"/>
                    <a:pt x="6643" y="5274"/>
                    <a:pt x="6095" y="5570"/>
                  </a:cubicBezTo>
                  <a:cubicBezTo>
                    <a:pt x="5501" y="5867"/>
                    <a:pt x="4817" y="6255"/>
                    <a:pt x="4200" y="6712"/>
                  </a:cubicBezTo>
                  <a:cubicBezTo>
                    <a:pt x="3823" y="7017"/>
                    <a:pt x="3332" y="7181"/>
                    <a:pt x="2805" y="7181"/>
                  </a:cubicBezTo>
                  <a:cubicBezTo>
                    <a:pt x="2664" y="7181"/>
                    <a:pt x="2520" y="7169"/>
                    <a:pt x="2374" y="7145"/>
                  </a:cubicBezTo>
                  <a:cubicBezTo>
                    <a:pt x="1370" y="6963"/>
                    <a:pt x="594" y="6209"/>
                    <a:pt x="571" y="5342"/>
                  </a:cubicBezTo>
                  <a:cubicBezTo>
                    <a:pt x="548" y="5205"/>
                    <a:pt x="571" y="5068"/>
                    <a:pt x="594" y="4954"/>
                  </a:cubicBezTo>
                  <a:cubicBezTo>
                    <a:pt x="617" y="4908"/>
                    <a:pt x="617" y="4863"/>
                    <a:pt x="640" y="4817"/>
                  </a:cubicBezTo>
                  <a:cubicBezTo>
                    <a:pt x="662" y="4749"/>
                    <a:pt x="708" y="4657"/>
                    <a:pt x="685" y="4566"/>
                  </a:cubicBezTo>
                  <a:cubicBezTo>
                    <a:pt x="685" y="4429"/>
                    <a:pt x="594" y="4292"/>
                    <a:pt x="503" y="4201"/>
                  </a:cubicBezTo>
                  <a:cubicBezTo>
                    <a:pt x="480" y="4178"/>
                    <a:pt x="480" y="4155"/>
                    <a:pt x="457" y="4132"/>
                  </a:cubicBezTo>
                  <a:cubicBezTo>
                    <a:pt x="160" y="3721"/>
                    <a:pt x="115" y="3128"/>
                    <a:pt x="343" y="2672"/>
                  </a:cubicBezTo>
                  <a:cubicBezTo>
                    <a:pt x="480" y="2420"/>
                    <a:pt x="708" y="2215"/>
                    <a:pt x="982" y="2101"/>
                  </a:cubicBezTo>
                  <a:cubicBezTo>
                    <a:pt x="1005" y="2078"/>
                    <a:pt x="1050" y="2078"/>
                    <a:pt x="1096" y="2055"/>
                  </a:cubicBezTo>
                  <a:cubicBezTo>
                    <a:pt x="1187" y="2010"/>
                    <a:pt x="1302" y="1987"/>
                    <a:pt x="1416" y="1987"/>
                  </a:cubicBezTo>
                  <a:lnTo>
                    <a:pt x="1507" y="1987"/>
                  </a:lnTo>
                  <a:cubicBezTo>
                    <a:pt x="1621" y="1964"/>
                    <a:pt x="1735" y="1964"/>
                    <a:pt x="1849" y="1850"/>
                  </a:cubicBezTo>
                  <a:cubicBezTo>
                    <a:pt x="1918" y="1759"/>
                    <a:pt x="1941" y="1667"/>
                    <a:pt x="1986" y="1576"/>
                  </a:cubicBezTo>
                  <a:lnTo>
                    <a:pt x="1986" y="1553"/>
                  </a:lnTo>
                  <a:cubicBezTo>
                    <a:pt x="2123" y="1074"/>
                    <a:pt x="2374" y="731"/>
                    <a:pt x="2740" y="503"/>
                  </a:cubicBezTo>
                  <a:cubicBezTo>
                    <a:pt x="3196" y="252"/>
                    <a:pt x="3675" y="115"/>
                    <a:pt x="4109" y="115"/>
                  </a:cubicBezTo>
                  <a:close/>
                  <a:moveTo>
                    <a:pt x="4097" y="0"/>
                  </a:moveTo>
                  <a:cubicBezTo>
                    <a:pt x="3643" y="0"/>
                    <a:pt x="3159" y="137"/>
                    <a:pt x="2694" y="412"/>
                  </a:cubicBezTo>
                  <a:cubicBezTo>
                    <a:pt x="2306" y="640"/>
                    <a:pt x="2032" y="1028"/>
                    <a:pt x="1872" y="1530"/>
                  </a:cubicBezTo>
                  <a:lnTo>
                    <a:pt x="1872" y="1553"/>
                  </a:lnTo>
                  <a:cubicBezTo>
                    <a:pt x="1849" y="1622"/>
                    <a:pt x="1827" y="1713"/>
                    <a:pt x="1781" y="1781"/>
                  </a:cubicBezTo>
                  <a:cubicBezTo>
                    <a:pt x="1690" y="1850"/>
                    <a:pt x="1598" y="1873"/>
                    <a:pt x="1484" y="1873"/>
                  </a:cubicBezTo>
                  <a:lnTo>
                    <a:pt x="1393" y="1873"/>
                  </a:lnTo>
                  <a:cubicBezTo>
                    <a:pt x="1279" y="1895"/>
                    <a:pt x="1165" y="1918"/>
                    <a:pt x="1050" y="1964"/>
                  </a:cubicBezTo>
                  <a:cubicBezTo>
                    <a:pt x="1005" y="1964"/>
                    <a:pt x="982" y="1987"/>
                    <a:pt x="936" y="2010"/>
                  </a:cubicBezTo>
                  <a:cubicBezTo>
                    <a:pt x="640" y="2147"/>
                    <a:pt x="411" y="2352"/>
                    <a:pt x="252" y="2626"/>
                  </a:cubicBezTo>
                  <a:cubicBezTo>
                    <a:pt x="1" y="3128"/>
                    <a:pt x="46" y="3744"/>
                    <a:pt x="366" y="4201"/>
                  </a:cubicBezTo>
                  <a:cubicBezTo>
                    <a:pt x="389" y="4224"/>
                    <a:pt x="411" y="4246"/>
                    <a:pt x="411" y="4269"/>
                  </a:cubicBezTo>
                  <a:cubicBezTo>
                    <a:pt x="503" y="4361"/>
                    <a:pt x="571" y="4452"/>
                    <a:pt x="594" y="4566"/>
                  </a:cubicBezTo>
                  <a:cubicBezTo>
                    <a:pt x="594" y="4634"/>
                    <a:pt x="571" y="4726"/>
                    <a:pt x="526" y="4794"/>
                  </a:cubicBezTo>
                  <a:cubicBezTo>
                    <a:pt x="526" y="4840"/>
                    <a:pt x="503" y="4886"/>
                    <a:pt x="503" y="4931"/>
                  </a:cubicBezTo>
                  <a:cubicBezTo>
                    <a:pt x="457" y="5068"/>
                    <a:pt x="457" y="5205"/>
                    <a:pt x="457" y="5365"/>
                  </a:cubicBezTo>
                  <a:cubicBezTo>
                    <a:pt x="503" y="6278"/>
                    <a:pt x="1302" y="7077"/>
                    <a:pt x="2352" y="7237"/>
                  </a:cubicBezTo>
                  <a:cubicBezTo>
                    <a:pt x="2511" y="7259"/>
                    <a:pt x="2648" y="7282"/>
                    <a:pt x="2808" y="7282"/>
                  </a:cubicBezTo>
                  <a:cubicBezTo>
                    <a:pt x="3356" y="7282"/>
                    <a:pt x="3858" y="7122"/>
                    <a:pt x="4269" y="6803"/>
                  </a:cubicBezTo>
                  <a:cubicBezTo>
                    <a:pt x="4862" y="6346"/>
                    <a:pt x="5547" y="5958"/>
                    <a:pt x="6141" y="5662"/>
                  </a:cubicBezTo>
                  <a:cubicBezTo>
                    <a:pt x="6711" y="5365"/>
                    <a:pt x="7099" y="4863"/>
                    <a:pt x="7168" y="4269"/>
                  </a:cubicBezTo>
                  <a:cubicBezTo>
                    <a:pt x="7213" y="3881"/>
                    <a:pt x="7122" y="3470"/>
                    <a:pt x="6871" y="3128"/>
                  </a:cubicBezTo>
                  <a:cubicBezTo>
                    <a:pt x="6825" y="3037"/>
                    <a:pt x="6780" y="2968"/>
                    <a:pt x="6734" y="2900"/>
                  </a:cubicBezTo>
                  <a:cubicBezTo>
                    <a:pt x="6688" y="2808"/>
                    <a:pt x="6620" y="2717"/>
                    <a:pt x="6529" y="2603"/>
                  </a:cubicBezTo>
                  <a:cubicBezTo>
                    <a:pt x="6437" y="2466"/>
                    <a:pt x="6323" y="2306"/>
                    <a:pt x="6232" y="2169"/>
                  </a:cubicBezTo>
                  <a:lnTo>
                    <a:pt x="6232" y="2169"/>
                  </a:lnTo>
                  <a:cubicBezTo>
                    <a:pt x="6265" y="2178"/>
                    <a:pt x="6299" y="2183"/>
                    <a:pt x="6332" y="2183"/>
                  </a:cubicBezTo>
                  <a:cubicBezTo>
                    <a:pt x="6390" y="2183"/>
                    <a:pt x="6448" y="2167"/>
                    <a:pt x="6506" y="2124"/>
                  </a:cubicBezTo>
                  <a:cubicBezTo>
                    <a:pt x="6620" y="2055"/>
                    <a:pt x="6688" y="1941"/>
                    <a:pt x="6688" y="1804"/>
                  </a:cubicBezTo>
                  <a:cubicBezTo>
                    <a:pt x="6666" y="1370"/>
                    <a:pt x="6551" y="800"/>
                    <a:pt x="6049" y="435"/>
                  </a:cubicBezTo>
                  <a:cubicBezTo>
                    <a:pt x="5907" y="335"/>
                    <a:pt x="5730" y="280"/>
                    <a:pt x="5550" y="280"/>
                  </a:cubicBezTo>
                  <a:cubicBezTo>
                    <a:pt x="5441" y="280"/>
                    <a:pt x="5331" y="300"/>
                    <a:pt x="5228" y="343"/>
                  </a:cubicBezTo>
                  <a:cubicBezTo>
                    <a:pt x="4901" y="115"/>
                    <a:pt x="4511" y="0"/>
                    <a:pt x="40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1"/>
            <p:cNvSpPr/>
            <p:nvPr/>
          </p:nvSpPr>
          <p:spPr>
            <a:xfrm>
              <a:off x="6384811" y="1868542"/>
              <a:ext cx="368102" cy="516988"/>
            </a:xfrm>
            <a:custGeom>
              <a:avLst/>
              <a:gdLst/>
              <a:ahLst/>
              <a:cxnLst/>
              <a:rect l="l" t="t" r="r" b="b"/>
              <a:pathLst>
                <a:path w="4475" h="6285" extrusionOk="0">
                  <a:moveTo>
                    <a:pt x="2694" y="1"/>
                  </a:moveTo>
                  <a:cubicBezTo>
                    <a:pt x="2586" y="996"/>
                    <a:pt x="1883" y="1765"/>
                    <a:pt x="1072" y="1765"/>
                  </a:cubicBezTo>
                  <a:cubicBezTo>
                    <a:pt x="1027" y="1765"/>
                    <a:pt x="982" y="1763"/>
                    <a:pt x="937" y="1758"/>
                  </a:cubicBezTo>
                  <a:lnTo>
                    <a:pt x="777" y="1735"/>
                  </a:lnTo>
                  <a:lnTo>
                    <a:pt x="663" y="1758"/>
                  </a:lnTo>
                  <a:cubicBezTo>
                    <a:pt x="298" y="1758"/>
                    <a:pt x="1" y="2078"/>
                    <a:pt x="1" y="2443"/>
                  </a:cubicBezTo>
                  <a:lnTo>
                    <a:pt x="1" y="2466"/>
                  </a:lnTo>
                  <a:cubicBezTo>
                    <a:pt x="23" y="2818"/>
                    <a:pt x="320" y="3106"/>
                    <a:pt x="669" y="3106"/>
                  </a:cubicBezTo>
                  <a:cubicBezTo>
                    <a:pt x="682" y="3106"/>
                    <a:pt x="695" y="3106"/>
                    <a:pt x="708" y="3105"/>
                  </a:cubicBezTo>
                  <a:lnTo>
                    <a:pt x="1028" y="3105"/>
                  </a:lnTo>
                  <a:lnTo>
                    <a:pt x="708" y="5159"/>
                  </a:lnTo>
                  <a:cubicBezTo>
                    <a:pt x="640" y="5775"/>
                    <a:pt x="1211" y="6209"/>
                    <a:pt x="1850" y="6278"/>
                  </a:cubicBezTo>
                  <a:lnTo>
                    <a:pt x="1873" y="6278"/>
                  </a:lnTo>
                  <a:cubicBezTo>
                    <a:pt x="1917" y="6282"/>
                    <a:pt x="1961" y="6285"/>
                    <a:pt x="2005" y="6285"/>
                  </a:cubicBezTo>
                  <a:cubicBezTo>
                    <a:pt x="2589" y="6285"/>
                    <a:pt x="3087" y="5869"/>
                    <a:pt x="3151" y="5296"/>
                  </a:cubicBezTo>
                  <a:lnTo>
                    <a:pt x="3242" y="4497"/>
                  </a:lnTo>
                  <a:lnTo>
                    <a:pt x="3288" y="4497"/>
                  </a:lnTo>
                  <a:cubicBezTo>
                    <a:pt x="4018" y="4315"/>
                    <a:pt x="4475" y="3493"/>
                    <a:pt x="4269" y="2694"/>
                  </a:cubicBezTo>
                  <a:lnTo>
                    <a:pt x="3813" y="982"/>
                  </a:lnTo>
                  <a:cubicBezTo>
                    <a:pt x="3493" y="799"/>
                    <a:pt x="3128" y="685"/>
                    <a:pt x="2945" y="480"/>
                  </a:cubicBezTo>
                  <a:cubicBezTo>
                    <a:pt x="2808" y="320"/>
                    <a:pt x="2740" y="160"/>
                    <a:pt x="2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1"/>
            <p:cNvSpPr/>
            <p:nvPr/>
          </p:nvSpPr>
          <p:spPr>
            <a:xfrm>
              <a:off x="6379218" y="1862948"/>
              <a:ext cx="368102" cy="527600"/>
            </a:xfrm>
            <a:custGeom>
              <a:avLst/>
              <a:gdLst/>
              <a:ahLst/>
              <a:cxnLst/>
              <a:rect l="l" t="t" r="r" b="b"/>
              <a:pathLst>
                <a:path w="4475" h="6414" extrusionOk="0">
                  <a:moveTo>
                    <a:pt x="2785" y="274"/>
                  </a:moveTo>
                  <a:cubicBezTo>
                    <a:pt x="2831" y="388"/>
                    <a:pt x="2899" y="479"/>
                    <a:pt x="2968" y="571"/>
                  </a:cubicBezTo>
                  <a:cubicBezTo>
                    <a:pt x="3105" y="731"/>
                    <a:pt x="3310" y="822"/>
                    <a:pt x="3538" y="936"/>
                  </a:cubicBezTo>
                  <a:cubicBezTo>
                    <a:pt x="3630" y="982"/>
                    <a:pt x="3744" y="1027"/>
                    <a:pt x="3835" y="1073"/>
                  </a:cubicBezTo>
                  <a:lnTo>
                    <a:pt x="4269" y="2762"/>
                  </a:lnTo>
                  <a:cubicBezTo>
                    <a:pt x="4383" y="3150"/>
                    <a:pt x="4337" y="3538"/>
                    <a:pt x="4155" y="3858"/>
                  </a:cubicBezTo>
                  <a:cubicBezTo>
                    <a:pt x="3972" y="4200"/>
                    <a:pt x="3675" y="4428"/>
                    <a:pt x="3333" y="4520"/>
                  </a:cubicBezTo>
                  <a:lnTo>
                    <a:pt x="3310" y="4520"/>
                  </a:lnTo>
                  <a:cubicBezTo>
                    <a:pt x="3287" y="4520"/>
                    <a:pt x="3264" y="4542"/>
                    <a:pt x="3264" y="4565"/>
                  </a:cubicBezTo>
                  <a:lnTo>
                    <a:pt x="3173" y="5341"/>
                  </a:lnTo>
                  <a:cubicBezTo>
                    <a:pt x="3150" y="5638"/>
                    <a:pt x="2991" y="5889"/>
                    <a:pt x="2762" y="6072"/>
                  </a:cubicBezTo>
                  <a:cubicBezTo>
                    <a:pt x="2562" y="6232"/>
                    <a:pt x="2309" y="6304"/>
                    <a:pt x="2050" y="6304"/>
                  </a:cubicBezTo>
                  <a:cubicBezTo>
                    <a:pt x="2014" y="6304"/>
                    <a:pt x="1977" y="6303"/>
                    <a:pt x="1941" y="6300"/>
                  </a:cubicBezTo>
                  <a:lnTo>
                    <a:pt x="1918" y="6300"/>
                  </a:lnTo>
                  <a:cubicBezTo>
                    <a:pt x="1621" y="6254"/>
                    <a:pt x="1324" y="6140"/>
                    <a:pt x="1119" y="5957"/>
                  </a:cubicBezTo>
                  <a:cubicBezTo>
                    <a:pt x="959" y="5821"/>
                    <a:pt x="776" y="5569"/>
                    <a:pt x="822" y="5227"/>
                  </a:cubicBezTo>
                  <a:lnTo>
                    <a:pt x="1142" y="3173"/>
                  </a:lnTo>
                  <a:cubicBezTo>
                    <a:pt x="1142" y="3150"/>
                    <a:pt x="1142" y="3150"/>
                    <a:pt x="1142" y="3127"/>
                  </a:cubicBezTo>
                  <a:cubicBezTo>
                    <a:pt x="1119" y="3127"/>
                    <a:pt x="1096" y="3104"/>
                    <a:pt x="1096" y="3104"/>
                  </a:cubicBezTo>
                  <a:lnTo>
                    <a:pt x="776" y="3127"/>
                  </a:lnTo>
                  <a:cubicBezTo>
                    <a:pt x="434" y="3127"/>
                    <a:pt x="137" y="2876"/>
                    <a:pt x="137" y="2534"/>
                  </a:cubicBezTo>
                  <a:lnTo>
                    <a:pt x="137" y="2511"/>
                  </a:lnTo>
                  <a:cubicBezTo>
                    <a:pt x="115" y="2169"/>
                    <a:pt x="388" y="1872"/>
                    <a:pt x="731" y="1872"/>
                  </a:cubicBezTo>
                  <a:lnTo>
                    <a:pt x="1005" y="1872"/>
                  </a:lnTo>
                  <a:cubicBezTo>
                    <a:pt x="1053" y="1877"/>
                    <a:pt x="1100" y="1880"/>
                    <a:pt x="1148" y="1880"/>
                  </a:cubicBezTo>
                  <a:cubicBezTo>
                    <a:pt x="1915" y="1880"/>
                    <a:pt x="2613" y="1198"/>
                    <a:pt x="2785" y="274"/>
                  </a:cubicBezTo>
                  <a:close/>
                  <a:moveTo>
                    <a:pt x="2762" y="0"/>
                  </a:moveTo>
                  <a:cubicBezTo>
                    <a:pt x="2739" y="0"/>
                    <a:pt x="2717" y="23"/>
                    <a:pt x="2717" y="46"/>
                  </a:cubicBezTo>
                  <a:cubicBezTo>
                    <a:pt x="2607" y="1051"/>
                    <a:pt x="1912" y="1785"/>
                    <a:pt x="1111" y="1785"/>
                  </a:cubicBezTo>
                  <a:cubicBezTo>
                    <a:pt x="1076" y="1785"/>
                    <a:pt x="1040" y="1783"/>
                    <a:pt x="1005" y="1780"/>
                  </a:cubicBezTo>
                  <a:lnTo>
                    <a:pt x="845" y="1758"/>
                  </a:lnTo>
                  <a:lnTo>
                    <a:pt x="731" y="1758"/>
                  </a:lnTo>
                  <a:cubicBezTo>
                    <a:pt x="320" y="1780"/>
                    <a:pt x="0" y="2123"/>
                    <a:pt x="23" y="2511"/>
                  </a:cubicBezTo>
                  <a:lnTo>
                    <a:pt x="23" y="2534"/>
                  </a:lnTo>
                  <a:cubicBezTo>
                    <a:pt x="45" y="2909"/>
                    <a:pt x="366" y="3220"/>
                    <a:pt x="737" y="3220"/>
                  </a:cubicBezTo>
                  <a:cubicBezTo>
                    <a:pt x="750" y="3220"/>
                    <a:pt x="763" y="3219"/>
                    <a:pt x="776" y="3218"/>
                  </a:cubicBezTo>
                  <a:lnTo>
                    <a:pt x="1028" y="3218"/>
                  </a:lnTo>
                  <a:lnTo>
                    <a:pt x="731" y="5227"/>
                  </a:lnTo>
                  <a:cubicBezTo>
                    <a:pt x="685" y="5524"/>
                    <a:pt x="799" y="5821"/>
                    <a:pt x="1050" y="6026"/>
                  </a:cubicBezTo>
                  <a:cubicBezTo>
                    <a:pt x="1256" y="6231"/>
                    <a:pt x="1575" y="6368"/>
                    <a:pt x="1918" y="6391"/>
                  </a:cubicBezTo>
                  <a:lnTo>
                    <a:pt x="1941" y="6391"/>
                  </a:lnTo>
                  <a:cubicBezTo>
                    <a:pt x="1986" y="6414"/>
                    <a:pt x="2032" y="6414"/>
                    <a:pt x="2078" y="6414"/>
                  </a:cubicBezTo>
                  <a:cubicBezTo>
                    <a:pt x="2351" y="6414"/>
                    <a:pt x="2625" y="6323"/>
                    <a:pt x="2831" y="6163"/>
                  </a:cubicBezTo>
                  <a:cubicBezTo>
                    <a:pt x="3082" y="5957"/>
                    <a:pt x="3242" y="5684"/>
                    <a:pt x="3287" y="5364"/>
                  </a:cubicBezTo>
                  <a:lnTo>
                    <a:pt x="3379" y="4611"/>
                  </a:lnTo>
                  <a:cubicBezTo>
                    <a:pt x="3744" y="4520"/>
                    <a:pt x="4040" y="4268"/>
                    <a:pt x="4246" y="3926"/>
                  </a:cubicBezTo>
                  <a:cubicBezTo>
                    <a:pt x="4429" y="3561"/>
                    <a:pt x="4474" y="3150"/>
                    <a:pt x="4383" y="2739"/>
                  </a:cubicBezTo>
                  <a:lnTo>
                    <a:pt x="3949" y="1027"/>
                  </a:lnTo>
                  <a:cubicBezTo>
                    <a:pt x="3926" y="1027"/>
                    <a:pt x="3926" y="1004"/>
                    <a:pt x="3904" y="1004"/>
                  </a:cubicBezTo>
                  <a:cubicBezTo>
                    <a:pt x="3812" y="936"/>
                    <a:pt x="3698" y="890"/>
                    <a:pt x="3584" y="822"/>
                  </a:cubicBezTo>
                  <a:cubicBezTo>
                    <a:pt x="3356" y="731"/>
                    <a:pt x="3150" y="639"/>
                    <a:pt x="3059" y="502"/>
                  </a:cubicBezTo>
                  <a:cubicBezTo>
                    <a:pt x="2945" y="365"/>
                    <a:pt x="2854" y="228"/>
                    <a:pt x="2808" y="46"/>
                  </a:cubicBezTo>
                  <a:cubicBezTo>
                    <a:pt x="2808" y="23"/>
                    <a:pt x="2785" y="0"/>
                    <a:pt x="2762"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1"/>
            <p:cNvSpPr/>
            <p:nvPr/>
          </p:nvSpPr>
          <p:spPr>
            <a:xfrm>
              <a:off x="6433671" y="2050654"/>
              <a:ext cx="18837" cy="31998"/>
            </a:xfrm>
            <a:custGeom>
              <a:avLst/>
              <a:gdLst/>
              <a:ahLst/>
              <a:cxnLst/>
              <a:rect l="l" t="t" r="r" b="b"/>
              <a:pathLst>
                <a:path w="229" h="389" extrusionOk="0">
                  <a:moveTo>
                    <a:pt x="0" y="1"/>
                  </a:moveTo>
                  <a:lnTo>
                    <a:pt x="23" y="389"/>
                  </a:lnTo>
                  <a:lnTo>
                    <a:pt x="229" y="25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1"/>
            <p:cNvSpPr/>
            <p:nvPr/>
          </p:nvSpPr>
          <p:spPr>
            <a:xfrm>
              <a:off x="6625161" y="2179959"/>
              <a:ext cx="28214" cy="11105"/>
            </a:xfrm>
            <a:custGeom>
              <a:avLst/>
              <a:gdLst/>
              <a:ahLst/>
              <a:cxnLst/>
              <a:rect l="l" t="t" r="r" b="b"/>
              <a:pathLst>
                <a:path w="343" h="135" extrusionOk="0">
                  <a:moveTo>
                    <a:pt x="199" y="0"/>
                  </a:moveTo>
                  <a:cubicBezTo>
                    <a:pt x="138" y="0"/>
                    <a:pt x="64" y="20"/>
                    <a:pt x="1" y="95"/>
                  </a:cubicBezTo>
                  <a:cubicBezTo>
                    <a:pt x="1" y="95"/>
                    <a:pt x="1" y="118"/>
                    <a:pt x="23" y="118"/>
                  </a:cubicBezTo>
                  <a:cubicBezTo>
                    <a:pt x="23" y="129"/>
                    <a:pt x="29" y="135"/>
                    <a:pt x="35" y="135"/>
                  </a:cubicBezTo>
                  <a:cubicBezTo>
                    <a:pt x="40" y="135"/>
                    <a:pt x="46" y="129"/>
                    <a:pt x="46" y="118"/>
                  </a:cubicBezTo>
                  <a:cubicBezTo>
                    <a:pt x="98" y="66"/>
                    <a:pt x="155" y="52"/>
                    <a:pt x="201" y="52"/>
                  </a:cubicBezTo>
                  <a:cubicBezTo>
                    <a:pt x="256" y="52"/>
                    <a:pt x="297" y="72"/>
                    <a:pt x="297" y="72"/>
                  </a:cubicBezTo>
                  <a:lnTo>
                    <a:pt x="320" y="72"/>
                  </a:lnTo>
                  <a:cubicBezTo>
                    <a:pt x="343" y="72"/>
                    <a:pt x="343" y="72"/>
                    <a:pt x="343" y="49"/>
                  </a:cubicBezTo>
                  <a:cubicBezTo>
                    <a:pt x="343" y="49"/>
                    <a:pt x="343" y="26"/>
                    <a:pt x="320" y="26"/>
                  </a:cubicBezTo>
                  <a:cubicBezTo>
                    <a:pt x="320" y="26"/>
                    <a:pt x="268" y="0"/>
                    <a:pt x="199" y="0"/>
                  </a:cubicBezTo>
                  <a:close/>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1"/>
            <p:cNvSpPr/>
            <p:nvPr/>
          </p:nvSpPr>
          <p:spPr>
            <a:xfrm>
              <a:off x="6583951" y="2095236"/>
              <a:ext cx="85219" cy="51164"/>
            </a:xfrm>
            <a:custGeom>
              <a:avLst/>
              <a:gdLst/>
              <a:ahLst/>
              <a:cxnLst/>
              <a:rect l="l" t="t" r="r" b="b"/>
              <a:pathLst>
                <a:path w="1036" h="622" extrusionOk="0">
                  <a:moveTo>
                    <a:pt x="236" y="1"/>
                  </a:moveTo>
                  <a:cubicBezTo>
                    <a:pt x="39" y="1"/>
                    <a:pt x="1" y="514"/>
                    <a:pt x="410" y="600"/>
                  </a:cubicBezTo>
                  <a:cubicBezTo>
                    <a:pt x="465" y="615"/>
                    <a:pt x="517" y="622"/>
                    <a:pt x="565" y="622"/>
                  </a:cubicBezTo>
                  <a:cubicBezTo>
                    <a:pt x="879" y="622"/>
                    <a:pt x="1036" y="337"/>
                    <a:pt x="798" y="258"/>
                  </a:cubicBezTo>
                  <a:cubicBezTo>
                    <a:pt x="524" y="189"/>
                    <a:pt x="273" y="6"/>
                    <a:pt x="273" y="6"/>
                  </a:cubicBezTo>
                  <a:cubicBezTo>
                    <a:pt x="260" y="3"/>
                    <a:pt x="248"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1"/>
            <p:cNvSpPr/>
            <p:nvPr/>
          </p:nvSpPr>
          <p:spPr>
            <a:xfrm>
              <a:off x="6651483" y="2020631"/>
              <a:ext cx="39484" cy="77240"/>
            </a:xfrm>
            <a:custGeom>
              <a:avLst/>
              <a:gdLst/>
              <a:ahLst/>
              <a:cxnLst/>
              <a:rect l="l" t="t" r="r" b="b"/>
              <a:pathLst>
                <a:path w="480" h="939" extrusionOk="0">
                  <a:moveTo>
                    <a:pt x="205" y="0"/>
                  </a:moveTo>
                  <a:lnTo>
                    <a:pt x="0" y="936"/>
                  </a:lnTo>
                  <a:lnTo>
                    <a:pt x="137" y="936"/>
                  </a:lnTo>
                  <a:cubicBezTo>
                    <a:pt x="149" y="938"/>
                    <a:pt x="160" y="938"/>
                    <a:pt x="172" y="938"/>
                  </a:cubicBezTo>
                  <a:cubicBezTo>
                    <a:pt x="340" y="938"/>
                    <a:pt x="479" y="788"/>
                    <a:pt x="479" y="617"/>
                  </a:cubicBezTo>
                  <a:cubicBezTo>
                    <a:pt x="479" y="571"/>
                    <a:pt x="434" y="525"/>
                    <a:pt x="388" y="525"/>
                  </a:cubicBezTo>
                  <a:cubicBezTo>
                    <a:pt x="274" y="503"/>
                    <a:pt x="183" y="411"/>
                    <a:pt x="183" y="297"/>
                  </a:cubicBezTo>
                  <a:lnTo>
                    <a:pt x="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1"/>
            <p:cNvSpPr/>
            <p:nvPr/>
          </p:nvSpPr>
          <p:spPr>
            <a:xfrm>
              <a:off x="6420510" y="2095730"/>
              <a:ext cx="35782" cy="35782"/>
            </a:xfrm>
            <a:custGeom>
              <a:avLst/>
              <a:gdLst/>
              <a:ahLst/>
              <a:cxnLst/>
              <a:rect l="l" t="t" r="r" b="b"/>
              <a:pathLst>
                <a:path w="435" h="435" extrusionOk="0">
                  <a:moveTo>
                    <a:pt x="229" y="0"/>
                  </a:moveTo>
                  <a:cubicBezTo>
                    <a:pt x="115" y="0"/>
                    <a:pt x="23" y="69"/>
                    <a:pt x="1" y="206"/>
                  </a:cubicBezTo>
                  <a:cubicBezTo>
                    <a:pt x="1" y="320"/>
                    <a:pt x="92" y="411"/>
                    <a:pt x="206" y="434"/>
                  </a:cubicBezTo>
                  <a:cubicBezTo>
                    <a:pt x="320" y="434"/>
                    <a:pt x="434" y="343"/>
                    <a:pt x="434" y="229"/>
                  </a:cubicBezTo>
                  <a:cubicBezTo>
                    <a:pt x="434" y="115"/>
                    <a:pt x="36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1"/>
            <p:cNvSpPr/>
            <p:nvPr/>
          </p:nvSpPr>
          <p:spPr>
            <a:xfrm>
              <a:off x="6142651" y="2302272"/>
              <a:ext cx="722961" cy="762363"/>
            </a:xfrm>
            <a:custGeom>
              <a:avLst/>
              <a:gdLst/>
              <a:ahLst/>
              <a:cxnLst/>
              <a:rect l="l" t="t" r="r" b="b"/>
              <a:pathLst>
                <a:path w="8789" h="9268" extrusionOk="0">
                  <a:moveTo>
                    <a:pt x="3881" y="0"/>
                  </a:moveTo>
                  <a:lnTo>
                    <a:pt x="2420" y="23"/>
                  </a:lnTo>
                  <a:cubicBezTo>
                    <a:pt x="1507" y="92"/>
                    <a:pt x="731" y="753"/>
                    <a:pt x="525" y="1666"/>
                  </a:cubicBezTo>
                  <a:lnTo>
                    <a:pt x="23" y="3492"/>
                  </a:lnTo>
                  <a:cubicBezTo>
                    <a:pt x="0" y="3538"/>
                    <a:pt x="23" y="3584"/>
                    <a:pt x="69" y="3584"/>
                  </a:cubicBezTo>
                  <a:lnTo>
                    <a:pt x="251" y="3607"/>
                  </a:lnTo>
                  <a:lnTo>
                    <a:pt x="1575" y="3835"/>
                  </a:lnTo>
                  <a:lnTo>
                    <a:pt x="1256" y="8879"/>
                  </a:lnTo>
                  <a:lnTo>
                    <a:pt x="8400" y="9267"/>
                  </a:lnTo>
                  <a:cubicBezTo>
                    <a:pt x="8628" y="9267"/>
                    <a:pt x="8788" y="9016"/>
                    <a:pt x="8697" y="8788"/>
                  </a:cubicBezTo>
                  <a:lnTo>
                    <a:pt x="7807" y="2032"/>
                  </a:lnTo>
                  <a:cubicBezTo>
                    <a:pt x="7852" y="1187"/>
                    <a:pt x="7305" y="388"/>
                    <a:pt x="6506" y="160"/>
                  </a:cubicBezTo>
                  <a:cubicBezTo>
                    <a:pt x="6414" y="137"/>
                    <a:pt x="6323" y="114"/>
                    <a:pt x="6255" y="114"/>
                  </a:cubicBezTo>
                  <a:lnTo>
                    <a:pt x="4292" y="23"/>
                  </a:lnTo>
                  <a:lnTo>
                    <a:pt x="4223"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1"/>
            <p:cNvSpPr/>
            <p:nvPr/>
          </p:nvSpPr>
          <p:spPr>
            <a:xfrm>
              <a:off x="6497501" y="2322918"/>
              <a:ext cx="1051498" cy="779225"/>
            </a:xfrm>
            <a:custGeom>
              <a:avLst/>
              <a:gdLst/>
              <a:ahLst/>
              <a:cxnLst/>
              <a:rect l="l" t="t" r="r" b="b"/>
              <a:pathLst>
                <a:path w="12783" h="9473" extrusionOk="0">
                  <a:moveTo>
                    <a:pt x="7852" y="0"/>
                  </a:moveTo>
                  <a:cubicBezTo>
                    <a:pt x="7647" y="0"/>
                    <a:pt x="7464" y="160"/>
                    <a:pt x="7419" y="365"/>
                  </a:cubicBezTo>
                  <a:lnTo>
                    <a:pt x="7259" y="845"/>
                  </a:lnTo>
                  <a:cubicBezTo>
                    <a:pt x="7190" y="1073"/>
                    <a:pt x="7031" y="1210"/>
                    <a:pt x="6825" y="1210"/>
                  </a:cubicBezTo>
                  <a:lnTo>
                    <a:pt x="480" y="1210"/>
                  </a:lnTo>
                  <a:cubicBezTo>
                    <a:pt x="229" y="1210"/>
                    <a:pt x="0" y="1461"/>
                    <a:pt x="0" y="1758"/>
                  </a:cubicBezTo>
                  <a:lnTo>
                    <a:pt x="0" y="8948"/>
                  </a:lnTo>
                  <a:cubicBezTo>
                    <a:pt x="0" y="9222"/>
                    <a:pt x="229" y="9473"/>
                    <a:pt x="480" y="9473"/>
                  </a:cubicBezTo>
                  <a:lnTo>
                    <a:pt x="12280" y="9473"/>
                  </a:lnTo>
                  <a:cubicBezTo>
                    <a:pt x="12554" y="9473"/>
                    <a:pt x="12783" y="9222"/>
                    <a:pt x="12783" y="8948"/>
                  </a:cubicBezTo>
                  <a:lnTo>
                    <a:pt x="12783" y="2328"/>
                  </a:lnTo>
                  <a:lnTo>
                    <a:pt x="12783" y="1210"/>
                  </a:lnTo>
                  <a:lnTo>
                    <a:pt x="12783" y="548"/>
                  </a:lnTo>
                  <a:cubicBezTo>
                    <a:pt x="12783" y="251"/>
                    <a:pt x="12554" y="0"/>
                    <a:pt x="12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1"/>
            <p:cNvSpPr/>
            <p:nvPr/>
          </p:nvSpPr>
          <p:spPr>
            <a:xfrm>
              <a:off x="6493717" y="2319134"/>
              <a:ext cx="1059065" cy="786793"/>
            </a:xfrm>
            <a:custGeom>
              <a:avLst/>
              <a:gdLst/>
              <a:ahLst/>
              <a:cxnLst/>
              <a:rect l="l" t="t" r="r" b="b"/>
              <a:pathLst>
                <a:path w="12875" h="9565" extrusionOk="0">
                  <a:moveTo>
                    <a:pt x="12326" y="115"/>
                  </a:moveTo>
                  <a:cubicBezTo>
                    <a:pt x="12577" y="115"/>
                    <a:pt x="12760" y="320"/>
                    <a:pt x="12760" y="594"/>
                  </a:cubicBezTo>
                  <a:lnTo>
                    <a:pt x="12760" y="8971"/>
                  </a:lnTo>
                  <a:cubicBezTo>
                    <a:pt x="12760" y="9245"/>
                    <a:pt x="12577" y="9473"/>
                    <a:pt x="12326" y="9473"/>
                  </a:cubicBezTo>
                  <a:lnTo>
                    <a:pt x="526" y="9473"/>
                  </a:lnTo>
                  <a:cubicBezTo>
                    <a:pt x="297" y="9473"/>
                    <a:pt x="115" y="9245"/>
                    <a:pt x="115" y="8971"/>
                  </a:cubicBezTo>
                  <a:lnTo>
                    <a:pt x="115" y="1804"/>
                  </a:lnTo>
                  <a:cubicBezTo>
                    <a:pt x="115" y="1530"/>
                    <a:pt x="297" y="1325"/>
                    <a:pt x="526" y="1325"/>
                  </a:cubicBezTo>
                  <a:lnTo>
                    <a:pt x="6871" y="1325"/>
                  </a:lnTo>
                  <a:cubicBezTo>
                    <a:pt x="7099" y="1325"/>
                    <a:pt x="7282" y="1165"/>
                    <a:pt x="7350" y="914"/>
                  </a:cubicBezTo>
                  <a:lnTo>
                    <a:pt x="7510" y="434"/>
                  </a:lnTo>
                  <a:cubicBezTo>
                    <a:pt x="7556" y="229"/>
                    <a:pt x="7716" y="115"/>
                    <a:pt x="7898" y="115"/>
                  </a:cubicBezTo>
                  <a:close/>
                  <a:moveTo>
                    <a:pt x="7898" y="1"/>
                  </a:moveTo>
                  <a:cubicBezTo>
                    <a:pt x="7670" y="1"/>
                    <a:pt x="7465" y="160"/>
                    <a:pt x="7396" y="389"/>
                  </a:cubicBezTo>
                  <a:lnTo>
                    <a:pt x="7259" y="891"/>
                  </a:lnTo>
                  <a:cubicBezTo>
                    <a:pt x="7191" y="1073"/>
                    <a:pt x="7031" y="1210"/>
                    <a:pt x="6871" y="1210"/>
                  </a:cubicBezTo>
                  <a:lnTo>
                    <a:pt x="526" y="1210"/>
                  </a:lnTo>
                  <a:cubicBezTo>
                    <a:pt x="229" y="1210"/>
                    <a:pt x="1" y="1484"/>
                    <a:pt x="1" y="1804"/>
                  </a:cubicBezTo>
                  <a:lnTo>
                    <a:pt x="1" y="8971"/>
                  </a:lnTo>
                  <a:cubicBezTo>
                    <a:pt x="1" y="9313"/>
                    <a:pt x="229" y="9564"/>
                    <a:pt x="526" y="9564"/>
                  </a:cubicBezTo>
                  <a:lnTo>
                    <a:pt x="12326" y="9564"/>
                  </a:lnTo>
                  <a:cubicBezTo>
                    <a:pt x="12623" y="9564"/>
                    <a:pt x="12874" y="9313"/>
                    <a:pt x="12874" y="8971"/>
                  </a:cubicBezTo>
                  <a:lnTo>
                    <a:pt x="12874" y="594"/>
                  </a:lnTo>
                  <a:cubicBezTo>
                    <a:pt x="12874" y="275"/>
                    <a:pt x="12623" y="1"/>
                    <a:pt x="1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1"/>
            <p:cNvSpPr/>
            <p:nvPr/>
          </p:nvSpPr>
          <p:spPr>
            <a:xfrm>
              <a:off x="7308539" y="2409285"/>
              <a:ext cx="176607" cy="125854"/>
            </a:xfrm>
            <a:custGeom>
              <a:avLst/>
              <a:gdLst/>
              <a:ahLst/>
              <a:cxnLst/>
              <a:rect l="l" t="t" r="r" b="b"/>
              <a:pathLst>
                <a:path w="2147" h="1530" extrusionOk="0">
                  <a:moveTo>
                    <a:pt x="47" y="0"/>
                  </a:moveTo>
                  <a:cubicBezTo>
                    <a:pt x="24" y="0"/>
                    <a:pt x="1" y="23"/>
                    <a:pt x="1" y="46"/>
                  </a:cubicBezTo>
                  <a:cubicBezTo>
                    <a:pt x="1" y="92"/>
                    <a:pt x="24" y="114"/>
                    <a:pt x="47" y="114"/>
                  </a:cubicBezTo>
                  <a:lnTo>
                    <a:pt x="1873" y="114"/>
                  </a:lnTo>
                  <a:cubicBezTo>
                    <a:pt x="1964" y="114"/>
                    <a:pt x="2032" y="183"/>
                    <a:pt x="2032" y="274"/>
                  </a:cubicBezTo>
                  <a:lnTo>
                    <a:pt x="2032" y="1484"/>
                  </a:lnTo>
                  <a:cubicBezTo>
                    <a:pt x="2032" y="1507"/>
                    <a:pt x="2055" y="1530"/>
                    <a:pt x="2078" y="1530"/>
                  </a:cubicBezTo>
                  <a:cubicBezTo>
                    <a:pt x="2124" y="1530"/>
                    <a:pt x="2147" y="1507"/>
                    <a:pt x="2147" y="1484"/>
                  </a:cubicBezTo>
                  <a:lnTo>
                    <a:pt x="2147" y="274"/>
                  </a:lnTo>
                  <a:cubicBezTo>
                    <a:pt x="2147" y="114"/>
                    <a:pt x="2032" y="0"/>
                    <a:pt x="1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1"/>
            <p:cNvSpPr/>
            <p:nvPr/>
          </p:nvSpPr>
          <p:spPr>
            <a:xfrm>
              <a:off x="6963149" y="2337559"/>
              <a:ext cx="71400" cy="115983"/>
            </a:xfrm>
            <a:custGeom>
              <a:avLst/>
              <a:gdLst/>
              <a:ahLst/>
              <a:cxnLst/>
              <a:rect l="l" t="t" r="r" b="b"/>
              <a:pathLst>
                <a:path w="868" h="1410" extrusionOk="0">
                  <a:moveTo>
                    <a:pt x="564" y="1"/>
                  </a:moveTo>
                  <a:cubicBezTo>
                    <a:pt x="441" y="1"/>
                    <a:pt x="314" y="71"/>
                    <a:pt x="274" y="210"/>
                  </a:cubicBezTo>
                  <a:lnTo>
                    <a:pt x="46" y="1055"/>
                  </a:lnTo>
                  <a:cubicBezTo>
                    <a:pt x="0" y="1192"/>
                    <a:pt x="91" y="1352"/>
                    <a:pt x="228" y="1397"/>
                  </a:cubicBezTo>
                  <a:cubicBezTo>
                    <a:pt x="257" y="1405"/>
                    <a:pt x="284" y="1409"/>
                    <a:pt x="311" y="1409"/>
                  </a:cubicBezTo>
                  <a:cubicBezTo>
                    <a:pt x="434" y="1409"/>
                    <a:pt x="533" y="1327"/>
                    <a:pt x="571" y="1215"/>
                  </a:cubicBezTo>
                  <a:lnTo>
                    <a:pt x="822" y="370"/>
                  </a:lnTo>
                  <a:cubicBezTo>
                    <a:pt x="867" y="210"/>
                    <a:pt x="776" y="51"/>
                    <a:pt x="616" y="5"/>
                  </a:cubicBezTo>
                  <a:cubicBezTo>
                    <a:pt x="599" y="2"/>
                    <a:pt x="582" y="1"/>
                    <a:pt x="564"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1"/>
            <p:cNvSpPr/>
            <p:nvPr/>
          </p:nvSpPr>
          <p:spPr>
            <a:xfrm>
              <a:off x="6916181" y="2323822"/>
              <a:ext cx="73291" cy="122152"/>
            </a:xfrm>
            <a:custGeom>
              <a:avLst/>
              <a:gdLst/>
              <a:ahLst/>
              <a:cxnLst/>
              <a:rect l="l" t="t" r="r" b="b"/>
              <a:pathLst>
                <a:path w="891" h="1485" extrusionOk="0">
                  <a:moveTo>
                    <a:pt x="567" y="0"/>
                  </a:moveTo>
                  <a:cubicBezTo>
                    <a:pt x="450" y="0"/>
                    <a:pt x="335" y="86"/>
                    <a:pt x="297" y="218"/>
                  </a:cubicBezTo>
                  <a:lnTo>
                    <a:pt x="46" y="1131"/>
                  </a:lnTo>
                  <a:cubicBezTo>
                    <a:pt x="0" y="1268"/>
                    <a:pt x="92" y="1427"/>
                    <a:pt x="252" y="1473"/>
                  </a:cubicBezTo>
                  <a:cubicBezTo>
                    <a:pt x="276" y="1481"/>
                    <a:pt x="301" y="1485"/>
                    <a:pt x="326" y="1485"/>
                  </a:cubicBezTo>
                  <a:cubicBezTo>
                    <a:pt x="441" y="1485"/>
                    <a:pt x="556" y="1403"/>
                    <a:pt x="594" y="1290"/>
                  </a:cubicBezTo>
                  <a:lnTo>
                    <a:pt x="845" y="354"/>
                  </a:lnTo>
                  <a:cubicBezTo>
                    <a:pt x="891" y="218"/>
                    <a:pt x="799" y="58"/>
                    <a:pt x="640" y="12"/>
                  </a:cubicBezTo>
                  <a:cubicBezTo>
                    <a:pt x="616" y="4"/>
                    <a:pt x="591" y="0"/>
                    <a:pt x="567"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1"/>
            <p:cNvSpPr/>
            <p:nvPr/>
          </p:nvSpPr>
          <p:spPr>
            <a:xfrm>
              <a:off x="7010035" y="2365114"/>
              <a:ext cx="63914" cy="92128"/>
            </a:xfrm>
            <a:custGeom>
              <a:avLst/>
              <a:gdLst/>
              <a:ahLst/>
              <a:cxnLst/>
              <a:rect l="l" t="t" r="r" b="b"/>
              <a:pathLst>
                <a:path w="777" h="1120" extrusionOk="0">
                  <a:moveTo>
                    <a:pt x="452" y="0"/>
                  </a:moveTo>
                  <a:cubicBezTo>
                    <a:pt x="336" y="0"/>
                    <a:pt x="221" y="82"/>
                    <a:pt x="183" y="195"/>
                  </a:cubicBezTo>
                  <a:lnTo>
                    <a:pt x="24" y="766"/>
                  </a:lnTo>
                  <a:cubicBezTo>
                    <a:pt x="1" y="902"/>
                    <a:pt x="69" y="1062"/>
                    <a:pt x="229" y="1108"/>
                  </a:cubicBezTo>
                  <a:cubicBezTo>
                    <a:pt x="253" y="1116"/>
                    <a:pt x="277" y="1120"/>
                    <a:pt x="302" y="1120"/>
                  </a:cubicBezTo>
                  <a:cubicBezTo>
                    <a:pt x="418" y="1120"/>
                    <a:pt x="534" y="1034"/>
                    <a:pt x="571" y="902"/>
                  </a:cubicBezTo>
                  <a:lnTo>
                    <a:pt x="731" y="355"/>
                  </a:lnTo>
                  <a:cubicBezTo>
                    <a:pt x="777" y="218"/>
                    <a:pt x="685" y="58"/>
                    <a:pt x="526" y="12"/>
                  </a:cubicBezTo>
                  <a:cubicBezTo>
                    <a:pt x="501" y="4"/>
                    <a:pt x="476" y="0"/>
                    <a:pt x="452"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1"/>
            <p:cNvSpPr/>
            <p:nvPr/>
          </p:nvSpPr>
          <p:spPr>
            <a:xfrm>
              <a:off x="7057002" y="2378275"/>
              <a:ext cx="58238" cy="67698"/>
            </a:xfrm>
            <a:custGeom>
              <a:avLst/>
              <a:gdLst/>
              <a:ahLst/>
              <a:cxnLst/>
              <a:rect l="l" t="t" r="r" b="b"/>
              <a:pathLst>
                <a:path w="708" h="823" extrusionOk="0">
                  <a:moveTo>
                    <a:pt x="396" y="0"/>
                  </a:moveTo>
                  <a:cubicBezTo>
                    <a:pt x="268" y="0"/>
                    <a:pt x="156" y="82"/>
                    <a:pt x="137" y="195"/>
                  </a:cubicBezTo>
                  <a:lnTo>
                    <a:pt x="46" y="469"/>
                  </a:lnTo>
                  <a:cubicBezTo>
                    <a:pt x="0" y="606"/>
                    <a:pt x="92" y="765"/>
                    <a:pt x="251" y="811"/>
                  </a:cubicBezTo>
                  <a:cubicBezTo>
                    <a:pt x="276" y="819"/>
                    <a:pt x="301" y="823"/>
                    <a:pt x="326" y="823"/>
                  </a:cubicBezTo>
                  <a:cubicBezTo>
                    <a:pt x="441" y="823"/>
                    <a:pt x="556" y="741"/>
                    <a:pt x="594" y="628"/>
                  </a:cubicBezTo>
                  <a:lnTo>
                    <a:pt x="662" y="354"/>
                  </a:lnTo>
                  <a:cubicBezTo>
                    <a:pt x="708" y="195"/>
                    <a:pt x="617" y="35"/>
                    <a:pt x="480" y="12"/>
                  </a:cubicBezTo>
                  <a:cubicBezTo>
                    <a:pt x="451" y="4"/>
                    <a:pt x="423" y="0"/>
                    <a:pt x="396"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1"/>
            <p:cNvSpPr/>
            <p:nvPr/>
          </p:nvSpPr>
          <p:spPr>
            <a:xfrm>
              <a:off x="6053075" y="2598883"/>
              <a:ext cx="850049" cy="415071"/>
            </a:xfrm>
            <a:custGeom>
              <a:avLst/>
              <a:gdLst/>
              <a:ahLst/>
              <a:cxnLst/>
              <a:rect l="l" t="t" r="r" b="b"/>
              <a:pathLst>
                <a:path w="10334" h="5046" extrusionOk="0">
                  <a:moveTo>
                    <a:pt x="1340" y="1"/>
                  </a:moveTo>
                  <a:lnTo>
                    <a:pt x="1249" y="69"/>
                  </a:lnTo>
                  <a:lnTo>
                    <a:pt x="633" y="1986"/>
                  </a:lnTo>
                  <a:lnTo>
                    <a:pt x="359" y="2808"/>
                  </a:lnTo>
                  <a:cubicBezTo>
                    <a:pt x="0" y="3927"/>
                    <a:pt x="871" y="5045"/>
                    <a:pt x="2014" y="5045"/>
                  </a:cubicBezTo>
                  <a:cubicBezTo>
                    <a:pt x="2108" y="5045"/>
                    <a:pt x="2203" y="5038"/>
                    <a:pt x="2299" y="5022"/>
                  </a:cubicBezTo>
                  <a:lnTo>
                    <a:pt x="6956" y="4086"/>
                  </a:lnTo>
                  <a:lnTo>
                    <a:pt x="8394" y="4588"/>
                  </a:lnTo>
                  <a:cubicBezTo>
                    <a:pt x="8452" y="4615"/>
                    <a:pt x="8514" y="4627"/>
                    <a:pt x="8574" y="4627"/>
                  </a:cubicBezTo>
                  <a:cubicBezTo>
                    <a:pt x="8770" y="4627"/>
                    <a:pt x="8938" y="4500"/>
                    <a:pt x="8850" y="4360"/>
                  </a:cubicBezTo>
                  <a:lnTo>
                    <a:pt x="8850" y="4360"/>
                  </a:lnTo>
                  <a:cubicBezTo>
                    <a:pt x="8947" y="4433"/>
                    <a:pt x="9057" y="4486"/>
                    <a:pt x="9159" y="4486"/>
                  </a:cubicBezTo>
                  <a:cubicBezTo>
                    <a:pt x="9249" y="4486"/>
                    <a:pt x="9334" y="4445"/>
                    <a:pt x="9398" y="4337"/>
                  </a:cubicBezTo>
                  <a:cubicBezTo>
                    <a:pt x="9489" y="4223"/>
                    <a:pt x="9443" y="4109"/>
                    <a:pt x="9352" y="4018"/>
                  </a:cubicBezTo>
                  <a:lnTo>
                    <a:pt x="9352" y="4018"/>
                  </a:lnTo>
                  <a:cubicBezTo>
                    <a:pt x="9446" y="4085"/>
                    <a:pt x="9548" y="4144"/>
                    <a:pt x="9644" y="4144"/>
                  </a:cubicBezTo>
                  <a:cubicBezTo>
                    <a:pt x="9711" y="4144"/>
                    <a:pt x="9775" y="4116"/>
                    <a:pt x="9832" y="4041"/>
                  </a:cubicBezTo>
                  <a:cubicBezTo>
                    <a:pt x="9991" y="3858"/>
                    <a:pt x="9877" y="3698"/>
                    <a:pt x="9740" y="3561"/>
                  </a:cubicBezTo>
                  <a:lnTo>
                    <a:pt x="9740" y="3561"/>
                  </a:lnTo>
                  <a:cubicBezTo>
                    <a:pt x="9794" y="3594"/>
                    <a:pt x="9853" y="3616"/>
                    <a:pt x="9910" y="3616"/>
                  </a:cubicBezTo>
                  <a:cubicBezTo>
                    <a:pt x="9973" y="3616"/>
                    <a:pt x="10034" y="3588"/>
                    <a:pt x="10083" y="3516"/>
                  </a:cubicBezTo>
                  <a:cubicBezTo>
                    <a:pt x="10334" y="3105"/>
                    <a:pt x="9763" y="2899"/>
                    <a:pt x="9421" y="2717"/>
                  </a:cubicBezTo>
                  <a:cubicBezTo>
                    <a:pt x="9261" y="2648"/>
                    <a:pt x="9124" y="2580"/>
                    <a:pt x="8987" y="2534"/>
                  </a:cubicBezTo>
                  <a:cubicBezTo>
                    <a:pt x="9147" y="2466"/>
                    <a:pt x="9307" y="2374"/>
                    <a:pt x="9421" y="2260"/>
                  </a:cubicBezTo>
                  <a:cubicBezTo>
                    <a:pt x="9466" y="2215"/>
                    <a:pt x="9489" y="2169"/>
                    <a:pt x="9489" y="2123"/>
                  </a:cubicBezTo>
                  <a:cubicBezTo>
                    <a:pt x="9489" y="2078"/>
                    <a:pt x="9443" y="2032"/>
                    <a:pt x="9421" y="2032"/>
                  </a:cubicBezTo>
                  <a:cubicBezTo>
                    <a:pt x="9375" y="2009"/>
                    <a:pt x="9329" y="1986"/>
                    <a:pt x="9284" y="1986"/>
                  </a:cubicBezTo>
                  <a:cubicBezTo>
                    <a:pt x="9154" y="1971"/>
                    <a:pt x="8941" y="1966"/>
                    <a:pt x="8715" y="1966"/>
                  </a:cubicBezTo>
                  <a:cubicBezTo>
                    <a:pt x="8262" y="1966"/>
                    <a:pt x="7754" y="1986"/>
                    <a:pt x="7754" y="1986"/>
                  </a:cubicBezTo>
                  <a:cubicBezTo>
                    <a:pt x="7549" y="2009"/>
                    <a:pt x="7366" y="2055"/>
                    <a:pt x="7184" y="2123"/>
                  </a:cubicBezTo>
                  <a:lnTo>
                    <a:pt x="3806" y="2055"/>
                  </a:lnTo>
                  <a:lnTo>
                    <a:pt x="4102" y="457"/>
                  </a:lnTo>
                  <a:cubicBezTo>
                    <a:pt x="4102" y="457"/>
                    <a:pt x="1340" y="1"/>
                    <a:pt x="1340"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1"/>
            <p:cNvSpPr/>
            <p:nvPr/>
          </p:nvSpPr>
          <p:spPr>
            <a:xfrm>
              <a:off x="6814760" y="2871146"/>
              <a:ext cx="43267" cy="24430"/>
            </a:xfrm>
            <a:custGeom>
              <a:avLst/>
              <a:gdLst/>
              <a:ahLst/>
              <a:cxnLst/>
              <a:rect l="l" t="t" r="r" b="b"/>
              <a:pathLst>
                <a:path w="526" h="297" extrusionOk="0">
                  <a:moveTo>
                    <a:pt x="1" y="0"/>
                  </a:moveTo>
                  <a:lnTo>
                    <a:pt x="526" y="297"/>
                  </a:lnTo>
                  <a:cubicBezTo>
                    <a:pt x="480" y="251"/>
                    <a:pt x="1" y="0"/>
                    <a:pt x="1" y="0"/>
                  </a:cubicBezTo>
                  <a:close/>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1"/>
            <p:cNvSpPr/>
            <p:nvPr/>
          </p:nvSpPr>
          <p:spPr>
            <a:xfrm>
              <a:off x="6427995" y="2045472"/>
              <a:ext cx="30189" cy="42856"/>
            </a:xfrm>
            <a:custGeom>
              <a:avLst/>
              <a:gdLst/>
              <a:ahLst/>
              <a:cxnLst/>
              <a:rect l="l" t="t" r="r" b="b"/>
              <a:pathLst>
                <a:path w="367" h="521" extrusionOk="0">
                  <a:moveTo>
                    <a:pt x="69" y="1"/>
                  </a:moveTo>
                  <a:cubicBezTo>
                    <a:pt x="52" y="1"/>
                    <a:pt x="35" y="7"/>
                    <a:pt x="24" y="18"/>
                  </a:cubicBezTo>
                  <a:cubicBezTo>
                    <a:pt x="1" y="41"/>
                    <a:pt x="1" y="64"/>
                    <a:pt x="24" y="86"/>
                  </a:cubicBezTo>
                  <a:lnTo>
                    <a:pt x="229" y="315"/>
                  </a:lnTo>
                  <a:lnTo>
                    <a:pt x="47" y="406"/>
                  </a:lnTo>
                  <a:cubicBezTo>
                    <a:pt x="24" y="429"/>
                    <a:pt x="24" y="474"/>
                    <a:pt x="47" y="497"/>
                  </a:cubicBezTo>
                  <a:cubicBezTo>
                    <a:pt x="47" y="497"/>
                    <a:pt x="69" y="520"/>
                    <a:pt x="92" y="520"/>
                  </a:cubicBezTo>
                  <a:cubicBezTo>
                    <a:pt x="92" y="520"/>
                    <a:pt x="115" y="520"/>
                    <a:pt x="115" y="497"/>
                  </a:cubicBezTo>
                  <a:lnTo>
                    <a:pt x="343" y="360"/>
                  </a:lnTo>
                  <a:cubicBezTo>
                    <a:pt x="343" y="360"/>
                    <a:pt x="343" y="338"/>
                    <a:pt x="366" y="315"/>
                  </a:cubicBezTo>
                  <a:cubicBezTo>
                    <a:pt x="366" y="315"/>
                    <a:pt x="343" y="292"/>
                    <a:pt x="343" y="292"/>
                  </a:cubicBezTo>
                  <a:lnTo>
                    <a:pt x="115" y="18"/>
                  </a:lnTo>
                  <a:cubicBezTo>
                    <a:pt x="104" y="7"/>
                    <a:pt x="86" y="1"/>
                    <a:pt x="69"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1"/>
            <p:cNvSpPr/>
            <p:nvPr/>
          </p:nvSpPr>
          <p:spPr>
            <a:xfrm>
              <a:off x="6687100" y="2033298"/>
              <a:ext cx="24513" cy="21716"/>
            </a:xfrm>
            <a:custGeom>
              <a:avLst/>
              <a:gdLst/>
              <a:ahLst/>
              <a:cxnLst/>
              <a:rect l="l" t="t" r="r" b="b"/>
              <a:pathLst>
                <a:path w="298" h="264" extrusionOk="0">
                  <a:moveTo>
                    <a:pt x="151" y="0"/>
                  </a:moveTo>
                  <a:cubicBezTo>
                    <a:pt x="139" y="0"/>
                    <a:pt x="127" y="2"/>
                    <a:pt x="115" y="6"/>
                  </a:cubicBezTo>
                  <a:cubicBezTo>
                    <a:pt x="46" y="29"/>
                    <a:pt x="1" y="98"/>
                    <a:pt x="24" y="166"/>
                  </a:cubicBezTo>
                  <a:cubicBezTo>
                    <a:pt x="24" y="222"/>
                    <a:pt x="85" y="263"/>
                    <a:pt x="145" y="263"/>
                  </a:cubicBezTo>
                  <a:cubicBezTo>
                    <a:pt x="158" y="263"/>
                    <a:pt x="171" y="261"/>
                    <a:pt x="183" y="257"/>
                  </a:cubicBezTo>
                  <a:cubicBezTo>
                    <a:pt x="252" y="257"/>
                    <a:pt x="297" y="189"/>
                    <a:pt x="275" y="98"/>
                  </a:cubicBezTo>
                  <a:cubicBezTo>
                    <a:pt x="256" y="41"/>
                    <a:pt x="206" y="0"/>
                    <a:pt x="151"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1"/>
            <p:cNvSpPr/>
            <p:nvPr/>
          </p:nvSpPr>
          <p:spPr>
            <a:xfrm>
              <a:off x="6606407" y="2035684"/>
              <a:ext cx="24430" cy="24430"/>
            </a:xfrm>
            <a:custGeom>
              <a:avLst/>
              <a:gdLst/>
              <a:ahLst/>
              <a:cxnLst/>
              <a:rect l="l" t="t" r="r" b="b"/>
              <a:pathLst>
                <a:path w="297" h="297" extrusionOk="0">
                  <a:moveTo>
                    <a:pt x="160" y="0"/>
                  </a:moveTo>
                  <a:cubicBezTo>
                    <a:pt x="92" y="0"/>
                    <a:pt x="23" y="69"/>
                    <a:pt x="23" y="137"/>
                  </a:cubicBezTo>
                  <a:cubicBezTo>
                    <a:pt x="0" y="228"/>
                    <a:pt x="69" y="297"/>
                    <a:pt x="137" y="297"/>
                  </a:cubicBezTo>
                  <a:cubicBezTo>
                    <a:pt x="229" y="297"/>
                    <a:pt x="297" y="228"/>
                    <a:pt x="297" y="160"/>
                  </a:cubicBezTo>
                  <a:cubicBezTo>
                    <a:pt x="297" y="69"/>
                    <a:pt x="229" y="0"/>
                    <a:pt x="160"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1"/>
            <p:cNvSpPr/>
            <p:nvPr/>
          </p:nvSpPr>
          <p:spPr>
            <a:xfrm>
              <a:off x="6621378" y="2177162"/>
              <a:ext cx="35782" cy="16287"/>
            </a:xfrm>
            <a:custGeom>
              <a:avLst/>
              <a:gdLst/>
              <a:ahLst/>
              <a:cxnLst/>
              <a:rect l="l" t="t" r="r" b="b"/>
              <a:pathLst>
                <a:path w="435" h="198" extrusionOk="0">
                  <a:moveTo>
                    <a:pt x="265" y="0"/>
                  </a:moveTo>
                  <a:cubicBezTo>
                    <a:pt x="191" y="0"/>
                    <a:pt x="97" y="20"/>
                    <a:pt x="24" y="106"/>
                  </a:cubicBezTo>
                  <a:cubicBezTo>
                    <a:pt x="24" y="106"/>
                    <a:pt x="1" y="129"/>
                    <a:pt x="1" y="152"/>
                  </a:cubicBezTo>
                  <a:cubicBezTo>
                    <a:pt x="1" y="152"/>
                    <a:pt x="24" y="175"/>
                    <a:pt x="24" y="197"/>
                  </a:cubicBezTo>
                  <a:lnTo>
                    <a:pt x="69" y="197"/>
                  </a:lnTo>
                  <a:cubicBezTo>
                    <a:pt x="92" y="197"/>
                    <a:pt x="115" y="197"/>
                    <a:pt x="138" y="175"/>
                  </a:cubicBezTo>
                  <a:cubicBezTo>
                    <a:pt x="169" y="133"/>
                    <a:pt x="209" y="120"/>
                    <a:pt x="246" y="120"/>
                  </a:cubicBezTo>
                  <a:cubicBezTo>
                    <a:pt x="291" y="120"/>
                    <a:pt x="331" y="139"/>
                    <a:pt x="343" y="152"/>
                  </a:cubicBezTo>
                  <a:lnTo>
                    <a:pt x="389" y="152"/>
                  </a:lnTo>
                  <a:cubicBezTo>
                    <a:pt x="412" y="129"/>
                    <a:pt x="412" y="129"/>
                    <a:pt x="435" y="106"/>
                  </a:cubicBezTo>
                  <a:cubicBezTo>
                    <a:pt x="435" y="60"/>
                    <a:pt x="412" y="38"/>
                    <a:pt x="389" y="15"/>
                  </a:cubicBezTo>
                  <a:cubicBezTo>
                    <a:pt x="378" y="15"/>
                    <a:pt x="329" y="0"/>
                    <a:pt x="265"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1"/>
            <p:cNvSpPr/>
            <p:nvPr/>
          </p:nvSpPr>
          <p:spPr>
            <a:xfrm>
              <a:off x="6561331" y="1977776"/>
              <a:ext cx="67698" cy="29777"/>
            </a:xfrm>
            <a:custGeom>
              <a:avLst/>
              <a:gdLst/>
              <a:ahLst/>
              <a:cxnLst/>
              <a:rect l="l" t="t" r="r" b="b"/>
              <a:pathLst>
                <a:path w="823" h="362" extrusionOk="0">
                  <a:moveTo>
                    <a:pt x="507" y="1"/>
                  </a:moveTo>
                  <a:cubicBezTo>
                    <a:pt x="464" y="1"/>
                    <a:pt x="417" y="7"/>
                    <a:pt x="366" y="19"/>
                  </a:cubicBezTo>
                  <a:cubicBezTo>
                    <a:pt x="206" y="42"/>
                    <a:pt x="69" y="133"/>
                    <a:pt x="46" y="225"/>
                  </a:cubicBezTo>
                  <a:cubicBezTo>
                    <a:pt x="0" y="293"/>
                    <a:pt x="46" y="339"/>
                    <a:pt x="92" y="362"/>
                  </a:cubicBezTo>
                  <a:cubicBezTo>
                    <a:pt x="137" y="362"/>
                    <a:pt x="206" y="339"/>
                    <a:pt x="252" y="339"/>
                  </a:cubicBezTo>
                  <a:cubicBezTo>
                    <a:pt x="320" y="316"/>
                    <a:pt x="366" y="316"/>
                    <a:pt x="434" y="293"/>
                  </a:cubicBezTo>
                  <a:cubicBezTo>
                    <a:pt x="480" y="293"/>
                    <a:pt x="548" y="270"/>
                    <a:pt x="594" y="270"/>
                  </a:cubicBezTo>
                  <a:cubicBezTo>
                    <a:pt x="662" y="248"/>
                    <a:pt x="731" y="248"/>
                    <a:pt x="777" y="225"/>
                  </a:cubicBezTo>
                  <a:cubicBezTo>
                    <a:pt x="799" y="202"/>
                    <a:pt x="822" y="133"/>
                    <a:pt x="754" y="88"/>
                  </a:cubicBezTo>
                  <a:cubicBezTo>
                    <a:pt x="704" y="38"/>
                    <a:pt x="619" y="1"/>
                    <a:pt x="507"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1"/>
            <p:cNvSpPr/>
            <p:nvPr/>
          </p:nvSpPr>
          <p:spPr>
            <a:xfrm>
              <a:off x="6677723" y="1976954"/>
              <a:ext cx="47051" cy="22045"/>
            </a:xfrm>
            <a:custGeom>
              <a:avLst/>
              <a:gdLst/>
              <a:ahLst/>
              <a:cxnLst/>
              <a:rect l="l" t="t" r="r" b="b"/>
              <a:pathLst>
                <a:path w="572" h="268" extrusionOk="0">
                  <a:moveTo>
                    <a:pt x="237" y="0"/>
                  </a:moveTo>
                  <a:cubicBezTo>
                    <a:pt x="151" y="0"/>
                    <a:pt x="84" y="38"/>
                    <a:pt x="46" y="75"/>
                  </a:cubicBezTo>
                  <a:cubicBezTo>
                    <a:pt x="1" y="121"/>
                    <a:pt x="1" y="166"/>
                    <a:pt x="46" y="189"/>
                  </a:cubicBezTo>
                  <a:cubicBezTo>
                    <a:pt x="69" y="212"/>
                    <a:pt x="115" y="212"/>
                    <a:pt x="160" y="212"/>
                  </a:cubicBezTo>
                  <a:cubicBezTo>
                    <a:pt x="183" y="212"/>
                    <a:pt x="229" y="235"/>
                    <a:pt x="275" y="235"/>
                  </a:cubicBezTo>
                  <a:cubicBezTo>
                    <a:pt x="297" y="235"/>
                    <a:pt x="343" y="235"/>
                    <a:pt x="389" y="258"/>
                  </a:cubicBezTo>
                  <a:cubicBezTo>
                    <a:pt x="419" y="258"/>
                    <a:pt x="450" y="268"/>
                    <a:pt x="473" y="268"/>
                  </a:cubicBezTo>
                  <a:cubicBezTo>
                    <a:pt x="485" y="268"/>
                    <a:pt x="495" y="265"/>
                    <a:pt x="503" y="258"/>
                  </a:cubicBezTo>
                  <a:cubicBezTo>
                    <a:pt x="548" y="258"/>
                    <a:pt x="571" y="212"/>
                    <a:pt x="526" y="143"/>
                  </a:cubicBezTo>
                  <a:cubicBezTo>
                    <a:pt x="503" y="98"/>
                    <a:pt x="434" y="29"/>
                    <a:pt x="297" y="6"/>
                  </a:cubicBezTo>
                  <a:cubicBezTo>
                    <a:pt x="276" y="2"/>
                    <a:pt x="256" y="0"/>
                    <a:pt x="237"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1"/>
            <p:cNvSpPr/>
            <p:nvPr/>
          </p:nvSpPr>
          <p:spPr>
            <a:xfrm>
              <a:off x="6587653" y="2092604"/>
              <a:ext cx="76993" cy="57663"/>
            </a:xfrm>
            <a:custGeom>
              <a:avLst/>
              <a:gdLst/>
              <a:ahLst/>
              <a:cxnLst/>
              <a:rect l="l" t="t" r="r" b="b"/>
              <a:pathLst>
                <a:path w="936" h="701" extrusionOk="0">
                  <a:moveTo>
                    <a:pt x="205" y="84"/>
                  </a:moveTo>
                  <a:cubicBezTo>
                    <a:pt x="251" y="107"/>
                    <a:pt x="479" y="244"/>
                    <a:pt x="753" y="335"/>
                  </a:cubicBezTo>
                  <a:cubicBezTo>
                    <a:pt x="776" y="358"/>
                    <a:pt x="845" y="381"/>
                    <a:pt x="822" y="449"/>
                  </a:cubicBezTo>
                  <a:cubicBezTo>
                    <a:pt x="804" y="540"/>
                    <a:pt x="686" y="630"/>
                    <a:pt x="513" y="630"/>
                  </a:cubicBezTo>
                  <a:cubicBezTo>
                    <a:pt x="467" y="630"/>
                    <a:pt x="418" y="623"/>
                    <a:pt x="365" y="609"/>
                  </a:cubicBezTo>
                  <a:cubicBezTo>
                    <a:pt x="183" y="541"/>
                    <a:pt x="114" y="404"/>
                    <a:pt x="114" y="335"/>
                  </a:cubicBezTo>
                  <a:cubicBezTo>
                    <a:pt x="68" y="221"/>
                    <a:pt x="114" y="130"/>
                    <a:pt x="137" y="84"/>
                  </a:cubicBezTo>
                  <a:close/>
                  <a:moveTo>
                    <a:pt x="176" y="1"/>
                  </a:moveTo>
                  <a:cubicBezTo>
                    <a:pt x="145" y="1"/>
                    <a:pt x="118" y="12"/>
                    <a:pt x="91" y="38"/>
                  </a:cubicBezTo>
                  <a:cubicBezTo>
                    <a:pt x="23" y="84"/>
                    <a:pt x="0" y="221"/>
                    <a:pt x="23" y="358"/>
                  </a:cubicBezTo>
                  <a:cubicBezTo>
                    <a:pt x="68" y="518"/>
                    <a:pt x="183" y="632"/>
                    <a:pt x="342" y="678"/>
                  </a:cubicBezTo>
                  <a:cubicBezTo>
                    <a:pt x="411" y="700"/>
                    <a:pt x="457" y="700"/>
                    <a:pt x="502" y="700"/>
                  </a:cubicBezTo>
                  <a:cubicBezTo>
                    <a:pt x="730" y="700"/>
                    <a:pt x="867" y="586"/>
                    <a:pt x="890" y="472"/>
                  </a:cubicBezTo>
                  <a:cubicBezTo>
                    <a:pt x="936" y="381"/>
                    <a:pt x="867" y="290"/>
                    <a:pt x="776" y="267"/>
                  </a:cubicBezTo>
                  <a:cubicBezTo>
                    <a:pt x="502" y="175"/>
                    <a:pt x="251" y="16"/>
                    <a:pt x="251" y="16"/>
                  </a:cubicBezTo>
                  <a:cubicBezTo>
                    <a:pt x="223" y="6"/>
                    <a:pt x="198" y="1"/>
                    <a:pt x="176"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1"/>
            <p:cNvSpPr/>
            <p:nvPr/>
          </p:nvSpPr>
          <p:spPr>
            <a:xfrm>
              <a:off x="6649591" y="2016847"/>
              <a:ext cx="45159" cy="84561"/>
            </a:xfrm>
            <a:custGeom>
              <a:avLst/>
              <a:gdLst/>
              <a:ahLst/>
              <a:cxnLst/>
              <a:rect l="l" t="t" r="r" b="b"/>
              <a:pathLst>
                <a:path w="549" h="1028" extrusionOk="0">
                  <a:moveTo>
                    <a:pt x="228" y="1"/>
                  </a:moveTo>
                  <a:cubicBezTo>
                    <a:pt x="206" y="1"/>
                    <a:pt x="183" y="24"/>
                    <a:pt x="183" y="46"/>
                  </a:cubicBezTo>
                  <a:lnTo>
                    <a:pt x="160" y="343"/>
                  </a:lnTo>
                  <a:cubicBezTo>
                    <a:pt x="160" y="412"/>
                    <a:pt x="183" y="480"/>
                    <a:pt x="228" y="526"/>
                  </a:cubicBezTo>
                  <a:cubicBezTo>
                    <a:pt x="274" y="571"/>
                    <a:pt x="343" y="594"/>
                    <a:pt x="411" y="594"/>
                  </a:cubicBezTo>
                  <a:cubicBezTo>
                    <a:pt x="411" y="594"/>
                    <a:pt x="434" y="617"/>
                    <a:pt x="457" y="617"/>
                  </a:cubicBezTo>
                  <a:cubicBezTo>
                    <a:pt x="457" y="640"/>
                    <a:pt x="457" y="640"/>
                    <a:pt x="457" y="663"/>
                  </a:cubicBezTo>
                  <a:cubicBezTo>
                    <a:pt x="457" y="822"/>
                    <a:pt x="320" y="959"/>
                    <a:pt x="160" y="959"/>
                  </a:cubicBezTo>
                  <a:lnTo>
                    <a:pt x="23" y="937"/>
                  </a:lnTo>
                  <a:cubicBezTo>
                    <a:pt x="0" y="937"/>
                    <a:pt x="0" y="959"/>
                    <a:pt x="0" y="982"/>
                  </a:cubicBezTo>
                  <a:cubicBezTo>
                    <a:pt x="0" y="1005"/>
                    <a:pt x="0" y="1028"/>
                    <a:pt x="23" y="1028"/>
                  </a:cubicBezTo>
                  <a:lnTo>
                    <a:pt x="160" y="1028"/>
                  </a:lnTo>
                  <a:cubicBezTo>
                    <a:pt x="365" y="1028"/>
                    <a:pt x="548" y="868"/>
                    <a:pt x="548" y="663"/>
                  </a:cubicBezTo>
                  <a:cubicBezTo>
                    <a:pt x="548" y="640"/>
                    <a:pt x="525" y="594"/>
                    <a:pt x="502" y="571"/>
                  </a:cubicBezTo>
                  <a:cubicBezTo>
                    <a:pt x="480" y="549"/>
                    <a:pt x="457" y="526"/>
                    <a:pt x="411" y="526"/>
                  </a:cubicBezTo>
                  <a:cubicBezTo>
                    <a:pt x="365" y="526"/>
                    <a:pt x="320" y="503"/>
                    <a:pt x="297" y="457"/>
                  </a:cubicBezTo>
                  <a:cubicBezTo>
                    <a:pt x="251" y="434"/>
                    <a:pt x="251" y="389"/>
                    <a:pt x="251" y="343"/>
                  </a:cubicBezTo>
                  <a:lnTo>
                    <a:pt x="251" y="46"/>
                  </a:lnTo>
                  <a:cubicBezTo>
                    <a:pt x="251" y="24"/>
                    <a:pt x="251" y="1"/>
                    <a:pt x="228"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1"/>
            <p:cNvSpPr/>
            <p:nvPr/>
          </p:nvSpPr>
          <p:spPr>
            <a:xfrm>
              <a:off x="6416726" y="2091699"/>
              <a:ext cx="45159" cy="43514"/>
            </a:xfrm>
            <a:custGeom>
              <a:avLst/>
              <a:gdLst/>
              <a:ahLst/>
              <a:cxnLst/>
              <a:rect l="l" t="t" r="r" b="b"/>
              <a:pathLst>
                <a:path w="549" h="529" extrusionOk="0">
                  <a:moveTo>
                    <a:pt x="275" y="95"/>
                  </a:moveTo>
                  <a:cubicBezTo>
                    <a:pt x="320" y="95"/>
                    <a:pt x="366" y="118"/>
                    <a:pt x="389" y="164"/>
                  </a:cubicBezTo>
                  <a:cubicBezTo>
                    <a:pt x="412" y="186"/>
                    <a:pt x="435" y="232"/>
                    <a:pt x="435" y="278"/>
                  </a:cubicBezTo>
                  <a:cubicBezTo>
                    <a:pt x="435" y="301"/>
                    <a:pt x="412" y="346"/>
                    <a:pt x="366" y="369"/>
                  </a:cubicBezTo>
                  <a:cubicBezTo>
                    <a:pt x="343" y="415"/>
                    <a:pt x="298" y="415"/>
                    <a:pt x="252" y="415"/>
                  </a:cubicBezTo>
                  <a:cubicBezTo>
                    <a:pt x="161" y="415"/>
                    <a:pt x="92" y="346"/>
                    <a:pt x="115" y="255"/>
                  </a:cubicBezTo>
                  <a:cubicBezTo>
                    <a:pt x="115" y="164"/>
                    <a:pt x="184" y="95"/>
                    <a:pt x="275" y="95"/>
                  </a:cubicBezTo>
                  <a:close/>
                  <a:moveTo>
                    <a:pt x="239" y="1"/>
                  </a:moveTo>
                  <a:cubicBezTo>
                    <a:pt x="115" y="1"/>
                    <a:pt x="1" y="107"/>
                    <a:pt x="1" y="232"/>
                  </a:cubicBezTo>
                  <a:cubicBezTo>
                    <a:pt x="1" y="392"/>
                    <a:pt x="115" y="506"/>
                    <a:pt x="252" y="529"/>
                  </a:cubicBezTo>
                  <a:lnTo>
                    <a:pt x="275" y="529"/>
                  </a:lnTo>
                  <a:cubicBezTo>
                    <a:pt x="343" y="529"/>
                    <a:pt x="389" y="506"/>
                    <a:pt x="457" y="460"/>
                  </a:cubicBezTo>
                  <a:cubicBezTo>
                    <a:pt x="503" y="415"/>
                    <a:pt x="526" y="346"/>
                    <a:pt x="526" y="278"/>
                  </a:cubicBezTo>
                  <a:cubicBezTo>
                    <a:pt x="549" y="209"/>
                    <a:pt x="526" y="141"/>
                    <a:pt x="480" y="72"/>
                  </a:cubicBezTo>
                  <a:cubicBezTo>
                    <a:pt x="412" y="27"/>
                    <a:pt x="366" y="4"/>
                    <a:pt x="275" y="4"/>
                  </a:cubicBezTo>
                  <a:cubicBezTo>
                    <a:pt x="263" y="2"/>
                    <a:pt x="251" y="1"/>
                    <a:pt x="239"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1"/>
            <p:cNvSpPr/>
            <p:nvPr/>
          </p:nvSpPr>
          <p:spPr>
            <a:xfrm>
              <a:off x="6360463" y="2468591"/>
              <a:ext cx="122070" cy="179239"/>
            </a:xfrm>
            <a:custGeom>
              <a:avLst/>
              <a:gdLst/>
              <a:ahLst/>
              <a:cxnLst/>
              <a:rect l="l" t="t" r="r" b="b"/>
              <a:pathLst>
                <a:path w="1484" h="2179" extrusionOk="0">
                  <a:moveTo>
                    <a:pt x="1406" y="1"/>
                  </a:moveTo>
                  <a:cubicBezTo>
                    <a:pt x="1382" y="1"/>
                    <a:pt x="1370" y="22"/>
                    <a:pt x="1370" y="55"/>
                  </a:cubicBezTo>
                  <a:lnTo>
                    <a:pt x="1027" y="1881"/>
                  </a:lnTo>
                  <a:cubicBezTo>
                    <a:pt x="1007" y="1984"/>
                    <a:pt x="913" y="2067"/>
                    <a:pt x="812" y="2067"/>
                  </a:cubicBezTo>
                  <a:cubicBezTo>
                    <a:pt x="800" y="2067"/>
                    <a:pt x="788" y="2066"/>
                    <a:pt x="776" y="2064"/>
                  </a:cubicBezTo>
                  <a:lnTo>
                    <a:pt x="69" y="1950"/>
                  </a:lnTo>
                  <a:cubicBezTo>
                    <a:pt x="63" y="1944"/>
                    <a:pt x="55" y="1941"/>
                    <a:pt x="47" y="1941"/>
                  </a:cubicBezTo>
                  <a:cubicBezTo>
                    <a:pt x="25" y="1941"/>
                    <a:pt x="0" y="1962"/>
                    <a:pt x="0" y="1995"/>
                  </a:cubicBezTo>
                  <a:cubicBezTo>
                    <a:pt x="0" y="2018"/>
                    <a:pt x="23" y="2041"/>
                    <a:pt x="46" y="2041"/>
                  </a:cubicBezTo>
                  <a:lnTo>
                    <a:pt x="753" y="2155"/>
                  </a:lnTo>
                  <a:cubicBezTo>
                    <a:pt x="776" y="2178"/>
                    <a:pt x="799" y="2178"/>
                    <a:pt x="822" y="2178"/>
                  </a:cubicBezTo>
                  <a:cubicBezTo>
                    <a:pt x="959" y="2178"/>
                    <a:pt x="1119" y="2064"/>
                    <a:pt x="1141" y="1904"/>
                  </a:cubicBezTo>
                  <a:lnTo>
                    <a:pt x="1484" y="55"/>
                  </a:lnTo>
                  <a:cubicBezTo>
                    <a:pt x="1484" y="32"/>
                    <a:pt x="1461" y="10"/>
                    <a:pt x="1438" y="10"/>
                  </a:cubicBezTo>
                  <a:cubicBezTo>
                    <a:pt x="1426" y="4"/>
                    <a:pt x="1415" y="1"/>
                    <a:pt x="1406"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1"/>
            <p:cNvSpPr/>
            <p:nvPr/>
          </p:nvSpPr>
          <p:spPr>
            <a:xfrm>
              <a:off x="6809167" y="2866129"/>
              <a:ext cx="54537" cy="33232"/>
            </a:xfrm>
            <a:custGeom>
              <a:avLst/>
              <a:gdLst/>
              <a:ahLst/>
              <a:cxnLst/>
              <a:rect l="l" t="t" r="r" b="b"/>
              <a:pathLst>
                <a:path w="663" h="404" extrusionOk="0">
                  <a:moveTo>
                    <a:pt x="63" y="1"/>
                  </a:moveTo>
                  <a:cubicBezTo>
                    <a:pt x="50" y="1"/>
                    <a:pt x="37" y="12"/>
                    <a:pt x="23" y="38"/>
                  </a:cubicBezTo>
                  <a:cubicBezTo>
                    <a:pt x="0" y="61"/>
                    <a:pt x="23" y="84"/>
                    <a:pt x="46" y="107"/>
                  </a:cubicBezTo>
                  <a:cubicBezTo>
                    <a:pt x="229" y="198"/>
                    <a:pt x="525" y="358"/>
                    <a:pt x="571" y="404"/>
                  </a:cubicBezTo>
                  <a:lnTo>
                    <a:pt x="594" y="404"/>
                  </a:lnTo>
                  <a:cubicBezTo>
                    <a:pt x="617" y="404"/>
                    <a:pt x="640" y="404"/>
                    <a:pt x="640" y="381"/>
                  </a:cubicBezTo>
                  <a:cubicBezTo>
                    <a:pt x="662" y="358"/>
                    <a:pt x="662" y="335"/>
                    <a:pt x="640" y="312"/>
                  </a:cubicBezTo>
                  <a:cubicBezTo>
                    <a:pt x="571" y="267"/>
                    <a:pt x="137" y="38"/>
                    <a:pt x="92" y="16"/>
                  </a:cubicBezTo>
                  <a:cubicBezTo>
                    <a:pt x="82" y="6"/>
                    <a:pt x="73" y="1"/>
                    <a:pt x="63"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1"/>
            <p:cNvSpPr/>
            <p:nvPr/>
          </p:nvSpPr>
          <p:spPr>
            <a:xfrm>
              <a:off x="6784737" y="2903719"/>
              <a:ext cx="45159" cy="33232"/>
            </a:xfrm>
            <a:custGeom>
              <a:avLst/>
              <a:gdLst/>
              <a:ahLst/>
              <a:cxnLst/>
              <a:rect l="l" t="t" r="r" b="b"/>
              <a:pathLst>
                <a:path w="549" h="404" extrusionOk="0">
                  <a:moveTo>
                    <a:pt x="45" y="0"/>
                  </a:moveTo>
                  <a:cubicBezTo>
                    <a:pt x="27" y="0"/>
                    <a:pt x="14" y="11"/>
                    <a:pt x="1" y="38"/>
                  </a:cubicBezTo>
                  <a:cubicBezTo>
                    <a:pt x="1" y="61"/>
                    <a:pt x="1" y="84"/>
                    <a:pt x="23" y="106"/>
                  </a:cubicBezTo>
                  <a:lnTo>
                    <a:pt x="457" y="380"/>
                  </a:lnTo>
                  <a:cubicBezTo>
                    <a:pt x="480" y="403"/>
                    <a:pt x="480" y="403"/>
                    <a:pt x="480" y="403"/>
                  </a:cubicBezTo>
                  <a:cubicBezTo>
                    <a:pt x="503" y="403"/>
                    <a:pt x="526" y="380"/>
                    <a:pt x="526" y="380"/>
                  </a:cubicBezTo>
                  <a:cubicBezTo>
                    <a:pt x="548" y="357"/>
                    <a:pt x="548" y="312"/>
                    <a:pt x="526" y="289"/>
                  </a:cubicBezTo>
                  <a:lnTo>
                    <a:pt x="92" y="15"/>
                  </a:lnTo>
                  <a:cubicBezTo>
                    <a:pt x="73" y="6"/>
                    <a:pt x="58" y="0"/>
                    <a:pt x="45"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1"/>
            <p:cNvSpPr/>
            <p:nvPr/>
          </p:nvSpPr>
          <p:spPr>
            <a:xfrm>
              <a:off x="6756606" y="2943531"/>
              <a:ext cx="28214" cy="17768"/>
            </a:xfrm>
            <a:custGeom>
              <a:avLst/>
              <a:gdLst/>
              <a:ahLst/>
              <a:cxnLst/>
              <a:rect l="l" t="t" r="r" b="b"/>
              <a:pathLst>
                <a:path w="343" h="216" extrusionOk="0">
                  <a:moveTo>
                    <a:pt x="67" y="1"/>
                  </a:moveTo>
                  <a:cubicBezTo>
                    <a:pt x="46" y="1"/>
                    <a:pt x="23" y="17"/>
                    <a:pt x="23" y="33"/>
                  </a:cubicBezTo>
                  <a:cubicBezTo>
                    <a:pt x="0" y="56"/>
                    <a:pt x="23" y="79"/>
                    <a:pt x="46" y="102"/>
                  </a:cubicBezTo>
                  <a:lnTo>
                    <a:pt x="274" y="216"/>
                  </a:lnTo>
                  <a:lnTo>
                    <a:pt x="297" y="216"/>
                  </a:lnTo>
                  <a:cubicBezTo>
                    <a:pt x="320" y="216"/>
                    <a:pt x="320" y="216"/>
                    <a:pt x="343" y="193"/>
                  </a:cubicBezTo>
                  <a:cubicBezTo>
                    <a:pt x="343" y="170"/>
                    <a:pt x="343" y="125"/>
                    <a:pt x="320" y="125"/>
                  </a:cubicBezTo>
                  <a:lnTo>
                    <a:pt x="92" y="10"/>
                  </a:lnTo>
                  <a:cubicBezTo>
                    <a:pt x="85" y="4"/>
                    <a:pt x="76" y="1"/>
                    <a:pt x="67" y="1"/>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1"/>
            <p:cNvSpPr/>
            <p:nvPr/>
          </p:nvSpPr>
          <p:spPr>
            <a:xfrm>
              <a:off x="6788521" y="2908654"/>
              <a:ext cx="35700" cy="22621"/>
            </a:xfrm>
            <a:custGeom>
              <a:avLst/>
              <a:gdLst/>
              <a:ahLst/>
              <a:cxnLst/>
              <a:rect l="l" t="t" r="r" b="b"/>
              <a:pathLst>
                <a:path w="434" h="275" extrusionOk="0">
                  <a:moveTo>
                    <a:pt x="434" y="275"/>
                  </a:moveTo>
                  <a:lnTo>
                    <a:pt x="0" y="1"/>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1"/>
            <p:cNvSpPr/>
            <p:nvPr/>
          </p:nvSpPr>
          <p:spPr>
            <a:xfrm>
              <a:off x="6762199" y="2948137"/>
              <a:ext cx="18919" cy="9460"/>
            </a:xfrm>
            <a:custGeom>
              <a:avLst/>
              <a:gdLst/>
              <a:ahLst/>
              <a:cxnLst/>
              <a:rect l="l" t="t" r="r" b="b"/>
              <a:pathLst>
                <a:path w="230" h="115" extrusionOk="0">
                  <a:moveTo>
                    <a:pt x="229" y="114"/>
                  </a:moveTo>
                  <a:lnTo>
                    <a:pt x="1" y="0"/>
                  </a:lnTo>
                </a:path>
              </a:pathLst>
            </a:custGeom>
            <a:solidFill>
              <a:srgbClr val="F8E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17" name="Google Shape;1617;p51"/>
          <p:cNvCxnSpPr/>
          <p:nvPr/>
        </p:nvCxnSpPr>
        <p:spPr>
          <a:xfrm>
            <a:off x="6542325" y="4604100"/>
            <a:ext cx="1951500" cy="0"/>
          </a:xfrm>
          <a:prstGeom prst="straightConnector1">
            <a:avLst/>
          </a:prstGeom>
          <a:noFill/>
          <a:ln w="9525" cap="flat" cmpd="sng">
            <a:solidFill>
              <a:schemeClr val="dk1"/>
            </a:solidFill>
            <a:prstDash val="solid"/>
            <a:round/>
            <a:headEnd type="none" w="med" len="med"/>
            <a:tailEnd type="none" w="med" len="med"/>
          </a:ln>
        </p:spPr>
      </p:cxnSp>
      <p:sp>
        <p:nvSpPr>
          <p:cNvPr id="1618" name="Google Shape;1618;p51"/>
          <p:cNvSpPr/>
          <p:nvPr/>
        </p:nvSpPr>
        <p:spPr>
          <a:xfrm rot="900041">
            <a:off x="6319960" y="3390074"/>
            <a:ext cx="251005" cy="252403"/>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1"/>
          <p:cNvSpPr/>
          <p:nvPr/>
        </p:nvSpPr>
        <p:spPr>
          <a:xfrm rot="900041">
            <a:off x="5808270" y="3654101"/>
            <a:ext cx="520755" cy="52075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1"/>
          <p:cNvSpPr/>
          <p:nvPr/>
        </p:nvSpPr>
        <p:spPr>
          <a:xfrm rot="900132">
            <a:off x="7835510" y="969972"/>
            <a:ext cx="395257" cy="395257"/>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solidFill>
            <a:schemeClr val="lt1"/>
          </a:solid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58"/>
          <p:cNvSpPr/>
          <p:nvPr/>
        </p:nvSpPr>
        <p:spPr>
          <a:xfrm flipH="1">
            <a:off x="4050575" y="1328064"/>
            <a:ext cx="1042800" cy="10428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8"/>
          <p:cNvSpPr/>
          <p:nvPr/>
        </p:nvSpPr>
        <p:spPr>
          <a:xfrm>
            <a:off x="5558362" y="2655300"/>
            <a:ext cx="1055475" cy="44307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noFill/>
                <a:latin typeface="Staatliches"/>
              </a:rPr>
              <a:t>PLAN</a:t>
            </a:r>
          </a:p>
        </p:txBody>
      </p:sp>
      <p:sp>
        <p:nvSpPr>
          <p:cNvPr id="2050" name="Google Shape;2050;p58"/>
          <p:cNvSpPr txBox="1">
            <a:spLocks noGrp="1"/>
          </p:cNvSpPr>
          <p:nvPr>
            <p:ph type="title"/>
          </p:nvPr>
        </p:nvSpPr>
        <p:spPr>
          <a:xfrm flipH="1">
            <a:off x="2530175" y="2602375"/>
            <a:ext cx="3028200" cy="53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MANAGEMENT</a:t>
            </a:r>
            <a:endParaRPr dirty="0"/>
          </a:p>
        </p:txBody>
      </p:sp>
      <p:sp>
        <p:nvSpPr>
          <p:cNvPr id="2051" name="Google Shape;2051;p58"/>
          <p:cNvSpPr txBox="1">
            <a:spLocks noGrp="1"/>
          </p:cNvSpPr>
          <p:nvPr>
            <p:ph type="title" idx="2"/>
          </p:nvPr>
        </p:nvSpPr>
        <p:spPr>
          <a:xfrm flipH="1">
            <a:off x="4151150" y="1539475"/>
            <a:ext cx="841800" cy="61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04</a:t>
            </a:r>
            <a:endParaRPr/>
          </a:p>
        </p:txBody>
      </p:sp>
      <p:grpSp>
        <p:nvGrpSpPr>
          <p:cNvPr id="2053" name="Google Shape;2053;p58"/>
          <p:cNvGrpSpPr/>
          <p:nvPr/>
        </p:nvGrpSpPr>
        <p:grpSpPr>
          <a:xfrm>
            <a:off x="497737" y="1633400"/>
            <a:ext cx="1350570" cy="2970700"/>
            <a:chOff x="378425" y="1633400"/>
            <a:chExt cx="1350570" cy="2970700"/>
          </a:xfrm>
        </p:grpSpPr>
        <p:sp>
          <p:nvSpPr>
            <p:cNvPr id="2054" name="Google Shape;2054;p58"/>
            <p:cNvSpPr/>
            <p:nvPr/>
          </p:nvSpPr>
          <p:spPr>
            <a:xfrm>
              <a:off x="865374" y="4306762"/>
              <a:ext cx="182743" cy="103303"/>
            </a:xfrm>
            <a:custGeom>
              <a:avLst/>
              <a:gdLst/>
              <a:ahLst/>
              <a:cxnLst/>
              <a:rect l="l" t="t" r="r" b="b"/>
              <a:pathLst>
                <a:path w="3676" h="2078" extrusionOk="0">
                  <a:moveTo>
                    <a:pt x="1" y="1"/>
                  </a:moveTo>
                  <a:lnTo>
                    <a:pt x="1" y="2078"/>
                  </a:lnTo>
                  <a:lnTo>
                    <a:pt x="3539" y="1986"/>
                  </a:lnTo>
                  <a:lnTo>
                    <a:pt x="3676" y="115"/>
                  </a:lnTo>
                  <a:lnTo>
                    <a:pt x="1"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8"/>
            <p:cNvSpPr/>
            <p:nvPr/>
          </p:nvSpPr>
          <p:spPr>
            <a:xfrm>
              <a:off x="857470" y="4397540"/>
              <a:ext cx="398297" cy="198651"/>
            </a:xfrm>
            <a:custGeom>
              <a:avLst/>
              <a:gdLst/>
              <a:ahLst/>
              <a:cxnLst/>
              <a:rect l="l" t="t" r="r" b="b"/>
              <a:pathLst>
                <a:path w="8012" h="3996" extrusionOk="0">
                  <a:moveTo>
                    <a:pt x="4040" y="1"/>
                  </a:moveTo>
                  <a:lnTo>
                    <a:pt x="46" y="115"/>
                  </a:lnTo>
                  <a:lnTo>
                    <a:pt x="23" y="3493"/>
                  </a:lnTo>
                  <a:cubicBezTo>
                    <a:pt x="0" y="3676"/>
                    <a:pt x="160" y="3835"/>
                    <a:pt x="343" y="3858"/>
                  </a:cubicBezTo>
                  <a:lnTo>
                    <a:pt x="7578" y="3995"/>
                  </a:lnTo>
                  <a:cubicBezTo>
                    <a:pt x="7875" y="3995"/>
                    <a:pt x="8012" y="3653"/>
                    <a:pt x="7784" y="3447"/>
                  </a:cubicBezTo>
                  <a:lnTo>
                    <a:pt x="4588" y="526"/>
                  </a:lnTo>
                  <a:lnTo>
                    <a:pt x="4040"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8"/>
            <p:cNvSpPr/>
            <p:nvPr/>
          </p:nvSpPr>
          <p:spPr>
            <a:xfrm>
              <a:off x="857470" y="4556425"/>
              <a:ext cx="398297" cy="39770"/>
            </a:xfrm>
            <a:custGeom>
              <a:avLst/>
              <a:gdLst/>
              <a:ahLst/>
              <a:cxnLst/>
              <a:rect l="l" t="t" r="r" b="b"/>
              <a:pathLst>
                <a:path w="8012" h="800" extrusionOk="0">
                  <a:moveTo>
                    <a:pt x="23" y="0"/>
                  </a:moveTo>
                  <a:lnTo>
                    <a:pt x="23" y="297"/>
                  </a:lnTo>
                  <a:cubicBezTo>
                    <a:pt x="0" y="480"/>
                    <a:pt x="160" y="639"/>
                    <a:pt x="343" y="662"/>
                  </a:cubicBezTo>
                  <a:lnTo>
                    <a:pt x="7578" y="799"/>
                  </a:lnTo>
                  <a:cubicBezTo>
                    <a:pt x="7875" y="799"/>
                    <a:pt x="8012" y="457"/>
                    <a:pt x="7784" y="251"/>
                  </a:cubicBezTo>
                  <a:lnTo>
                    <a:pt x="7692" y="160"/>
                  </a:lnTo>
                  <a:cubicBezTo>
                    <a:pt x="7624" y="206"/>
                    <a:pt x="7555" y="229"/>
                    <a:pt x="7464" y="229"/>
                  </a:cubicBezTo>
                  <a:lnTo>
                    <a:pt x="251" y="92"/>
                  </a:lnTo>
                  <a:cubicBezTo>
                    <a:pt x="160" y="92"/>
                    <a:pt x="69" y="46"/>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8"/>
            <p:cNvSpPr/>
            <p:nvPr/>
          </p:nvSpPr>
          <p:spPr>
            <a:xfrm>
              <a:off x="855183" y="4557569"/>
              <a:ext cx="341575" cy="12528"/>
            </a:xfrm>
            <a:custGeom>
              <a:avLst/>
              <a:gdLst/>
              <a:ahLst/>
              <a:cxnLst/>
              <a:rect l="l" t="t" r="r" b="b"/>
              <a:pathLst>
                <a:path w="6871" h="252" extrusionOk="0">
                  <a:moveTo>
                    <a:pt x="69" y="0"/>
                  </a:moveTo>
                  <a:cubicBezTo>
                    <a:pt x="23" y="0"/>
                    <a:pt x="1" y="23"/>
                    <a:pt x="1" y="69"/>
                  </a:cubicBezTo>
                  <a:cubicBezTo>
                    <a:pt x="1" y="114"/>
                    <a:pt x="23" y="137"/>
                    <a:pt x="69" y="160"/>
                  </a:cubicBezTo>
                  <a:lnTo>
                    <a:pt x="6802" y="251"/>
                  </a:lnTo>
                  <a:cubicBezTo>
                    <a:pt x="6825" y="251"/>
                    <a:pt x="6871" y="228"/>
                    <a:pt x="6871" y="183"/>
                  </a:cubicBezTo>
                  <a:cubicBezTo>
                    <a:pt x="6871" y="137"/>
                    <a:pt x="6825" y="91"/>
                    <a:pt x="6802" y="91"/>
                  </a:cubicBezTo>
                  <a:lnTo>
                    <a:pt x="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8"/>
            <p:cNvSpPr/>
            <p:nvPr/>
          </p:nvSpPr>
          <p:spPr>
            <a:xfrm>
              <a:off x="900572" y="4446607"/>
              <a:ext cx="69250" cy="66714"/>
            </a:xfrm>
            <a:custGeom>
              <a:avLst/>
              <a:gdLst/>
              <a:ahLst/>
              <a:cxnLst/>
              <a:rect l="l" t="t" r="r" b="b"/>
              <a:pathLst>
                <a:path w="1393" h="1342" extrusionOk="0">
                  <a:moveTo>
                    <a:pt x="799" y="155"/>
                  </a:moveTo>
                  <a:cubicBezTo>
                    <a:pt x="936" y="201"/>
                    <a:pt x="1051" y="269"/>
                    <a:pt x="1119" y="383"/>
                  </a:cubicBezTo>
                  <a:cubicBezTo>
                    <a:pt x="1210" y="497"/>
                    <a:pt x="1233" y="634"/>
                    <a:pt x="1210" y="771"/>
                  </a:cubicBezTo>
                  <a:cubicBezTo>
                    <a:pt x="1187" y="908"/>
                    <a:pt x="1096" y="1022"/>
                    <a:pt x="982" y="1114"/>
                  </a:cubicBezTo>
                  <a:cubicBezTo>
                    <a:pt x="896" y="1165"/>
                    <a:pt x="798" y="1191"/>
                    <a:pt x="696" y="1191"/>
                  </a:cubicBezTo>
                  <a:cubicBezTo>
                    <a:pt x="662" y="1191"/>
                    <a:pt x="628" y="1188"/>
                    <a:pt x="594" y="1182"/>
                  </a:cubicBezTo>
                  <a:cubicBezTo>
                    <a:pt x="320" y="1136"/>
                    <a:pt x="137" y="863"/>
                    <a:pt x="183" y="566"/>
                  </a:cubicBezTo>
                  <a:cubicBezTo>
                    <a:pt x="206" y="429"/>
                    <a:pt x="297" y="315"/>
                    <a:pt x="411" y="246"/>
                  </a:cubicBezTo>
                  <a:cubicBezTo>
                    <a:pt x="480" y="178"/>
                    <a:pt x="594" y="155"/>
                    <a:pt x="685" y="155"/>
                  </a:cubicBezTo>
                  <a:close/>
                  <a:moveTo>
                    <a:pt x="676" y="0"/>
                  </a:moveTo>
                  <a:cubicBezTo>
                    <a:pt x="545" y="0"/>
                    <a:pt x="420" y="42"/>
                    <a:pt x="320" y="109"/>
                  </a:cubicBezTo>
                  <a:cubicBezTo>
                    <a:pt x="160" y="223"/>
                    <a:pt x="69" y="360"/>
                    <a:pt x="23" y="543"/>
                  </a:cubicBezTo>
                  <a:cubicBezTo>
                    <a:pt x="1" y="726"/>
                    <a:pt x="23" y="908"/>
                    <a:pt x="137" y="1045"/>
                  </a:cubicBezTo>
                  <a:cubicBezTo>
                    <a:pt x="229" y="1205"/>
                    <a:pt x="389" y="1296"/>
                    <a:pt x="571" y="1342"/>
                  </a:cubicBezTo>
                  <a:lnTo>
                    <a:pt x="685" y="1342"/>
                  </a:lnTo>
                  <a:cubicBezTo>
                    <a:pt x="822" y="1342"/>
                    <a:pt x="959" y="1319"/>
                    <a:pt x="1073" y="1228"/>
                  </a:cubicBezTo>
                  <a:cubicBezTo>
                    <a:pt x="1210" y="1136"/>
                    <a:pt x="1324" y="977"/>
                    <a:pt x="1347" y="817"/>
                  </a:cubicBezTo>
                  <a:cubicBezTo>
                    <a:pt x="1393" y="634"/>
                    <a:pt x="1347" y="452"/>
                    <a:pt x="1256" y="292"/>
                  </a:cubicBezTo>
                  <a:cubicBezTo>
                    <a:pt x="1142" y="155"/>
                    <a:pt x="1005" y="41"/>
                    <a:pt x="822" y="18"/>
                  </a:cubicBezTo>
                  <a:cubicBezTo>
                    <a:pt x="773" y="6"/>
                    <a:pt x="724"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8"/>
            <p:cNvSpPr/>
            <p:nvPr/>
          </p:nvSpPr>
          <p:spPr>
            <a:xfrm>
              <a:off x="1051504" y="4419414"/>
              <a:ext cx="38627" cy="40615"/>
            </a:xfrm>
            <a:custGeom>
              <a:avLst/>
              <a:gdLst/>
              <a:ahLst/>
              <a:cxnLst/>
              <a:rect l="l" t="t" r="r" b="b"/>
              <a:pathLst>
                <a:path w="777" h="817" extrusionOk="0">
                  <a:moveTo>
                    <a:pt x="685" y="0"/>
                  </a:moveTo>
                  <a:cubicBezTo>
                    <a:pt x="668" y="0"/>
                    <a:pt x="651" y="6"/>
                    <a:pt x="639" y="17"/>
                  </a:cubicBezTo>
                  <a:lnTo>
                    <a:pt x="23" y="679"/>
                  </a:lnTo>
                  <a:cubicBezTo>
                    <a:pt x="0" y="702"/>
                    <a:pt x="0" y="770"/>
                    <a:pt x="23" y="793"/>
                  </a:cubicBezTo>
                  <a:cubicBezTo>
                    <a:pt x="46" y="793"/>
                    <a:pt x="46" y="816"/>
                    <a:pt x="69" y="816"/>
                  </a:cubicBezTo>
                  <a:cubicBezTo>
                    <a:pt x="92" y="816"/>
                    <a:pt x="114" y="793"/>
                    <a:pt x="137" y="793"/>
                  </a:cubicBezTo>
                  <a:lnTo>
                    <a:pt x="731" y="131"/>
                  </a:lnTo>
                  <a:cubicBezTo>
                    <a:pt x="776" y="109"/>
                    <a:pt x="776" y="40"/>
                    <a:pt x="731" y="17"/>
                  </a:cubicBezTo>
                  <a:cubicBezTo>
                    <a:pt x="719" y="6"/>
                    <a:pt x="702"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8"/>
            <p:cNvSpPr/>
            <p:nvPr/>
          </p:nvSpPr>
          <p:spPr>
            <a:xfrm>
              <a:off x="1075317" y="4443227"/>
              <a:ext cx="38627" cy="39472"/>
            </a:xfrm>
            <a:custGeom>
              <a:avLst/>
              <a:gdLst/>
              <a:ahLst/>
              <a:cxnLst/>
              <a:rect l="l" t="t" r="r" b="b"/>
              <a:pathLst>
                <a:path w="777" h="794" extrusionOk="0">
                  <a:moveTo>
                    <a:pt x="697" y="0"/>
                  </a:moveTo>
                  <a:cubicBezTo>
                    <a:pt x="674" y="0"/>
                    <a:pt x="651" y="6"/>
                    <a:pt x="640" y="18"/>
                  </a:cubicBezTo>
                  <a:lnTo>
                    <a:pt x="23" y="679"/>
                  </a:lnTo>
                  <a:cubicBezTo>
                    <a:pt x="1" y="702"/>
                    <a:pt x="1" y="748"/>
                    <a:pt x="46" y="771"/>
                  </a:cubicBezTo>
                  <a:cubicBezTo>
                    <a:pt x="46" y="794"/>
                    <a:pt x="69" y="794"/>
                    <a:pt x="92" y="794"/>
                  </a:cubicBezTo>
                  <a:cubicBezTo>
                    <a:pt x="115" y="794"/>
                    <a:pt x="138" y="794"/>
                    <a:pt x="138" y="771"/>
                  </a:cubicBezTo>
                  <a:lnTo>
                    <a:pt x="754" y="132"/>
                  </a:lnTo>
                  <a:cubicBezTo>
                    <a:pt x="777" y="86"/>
                    <a:pt x="777" y="40"/>
                    <a:pt x="754" y="18"/>
                  </a:cubicBezTo>
                  <a:cubicBezTo>
                    <a:pt x="742" y="6"/>
                    <a:pt x="720"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8"/>
            <p:cNvSpPr/>
            <p:nvPr/>
          </p:nvSpPr>
          <p:spPr>
            <a:xfrm>
              <a:off x="1098036" y="4465896"/>
              <a:ext cx="39770" cy="40615"/>
            </a:xfrm>
            <a:custGeom>
              <a:avLst/>
              <a:gdLst/>
              <a:ahLst/>
              <a:cxnLst/>
              <a:rect l="l" t="t" r="r" b="b"/>
              <a:pathLst>
                <a:path w="800" h="817" extrusionOk="0">
                  <a:moveTo>
                    <a:pt x="705" y="1"/>
                  </a:moveTo>
                  <a:cubicBezTo>
                    <a:pt x="685" y="1"/>
                    <a:pt x="662" y="7"/>
                    <a:pt x="639" y="18"/>
                  </a:cubicBezTo>
                  <a:lnTo>
                    <a:pt x="46" y="680"/>
                  </a:lnTo>
                  <a:cubicBezTo>
                    <a:pt x="0" y="703"/>
                    <a:pt x="23" y="771"/>
                    <a:pt x="46" y="794"/>
                  </a:cubicBezTo>
                  <a:cubicBezTo>
                    <a:pt x="69" y="794"/>
                    <a:pt x="69" y="817"/>
                    <a:pt x="91" y="817"/>
                  </a:cubicBezTo>
                  <a:cubicBezTo>
                    <a:pt x="114" y="817"/>
                    <a:pt x="137" y="794"/>
                    <a:pt x="160" y="794"/>
                  </a:cubicBezTo>
                  <a:lnTo>
                    <a:pt x="753" y="132"/>
                  </a:lnTo>
                  <a:cubicBezTo>
                    <a:pt x="799" y="87"/>
                    <a:pt x="799" y="41"/>
                    <a:pt x="753" y="18"/>
                  </a:cubicBezTo>
                  <a:cubicBezTo>
                    <a:pt x="742" y="7"/>
                    <a:pt x="725" y="1"/>
                    <a:pt x="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8"/>
            <p:cNvSpPr/>
            <p:nvPr/>
          </p:nvSpPr>
          <p:spPr>
            <a:xfrm>
              <a:off x="1026547" y="4343799"/>
              <a:ext cx="43150" cy="75364"/>
            </a:xfrm>
            <a:custGeom>
              <a:avLst/>
              <a:gdLst/>
              <a:ahLst/>
              <a:cxnLst/>
              <a:rect l="l" t="t" r="r" b="b"/>
              <a:pathLst>
                <a:path w="868" h="1516" extrusionOk="0">
                  <a:moveTo>
                    <a:pt x="365" y="146"/>
                  </a:moveTo>
                  <a:cubicBezTo>
                    <a:pt x="434" y="146"/>
                    <a:pt x="502" y="146"/>
                    <a:pt x="548" y="192"/>
                  </a:cubicBezTo>
                  <a:cubicBezTo>
                    <a:pt x="594" y="237"/>
                    <a:pt x="639" y="283"/>
                    <a:pt x="639" y="351"/>
                  </a:cubicBezTo>
                  <a:cubicBezTo>
                    <a:pt x="685" y="534"/>
                    <a:pt x="662" y="1150"/>
                    <a:pt x="594" y="1333"/>
                  </a:cubicBezTo>
                  <a:cubicBezTo>
                    <a:pt x="479" y="1150"/>
                    <a:pt x="206" y="557"/>
                    <a:pt x="183" y="420"/>
                  </a:cubicBezTo>
                  <a:cubicBezTo>
                    <a:pt x="160" y="306"/>
                    <a:pt x="251" y="169"/>
                    <a:pt x="365" y="146"/>
                  </a:cubicBezTo>
                  <a:close/>
                  <a:moveTo>
                    <a:pt x="424" y="0"/>
                  </a:moveTo>
                  <a:cubicBezTo>
                    <a:pt x="398" y="0"/>
                    <a:pt x="371" y="3"/>
                    <a:pt x="343" y="9"/>
                  </a:cubicBezTo>
                  <a:cubicBezTo>
                    <a:pt x="137" y="32"/>
                    <a:pt x="0" y="237"/>
                    <a:pt x="46" y="443"/>
                  </a:cubicBezTo>
                  <a:cubicBezTo>
                    <a:pt x="69" y="580"/>
                    <a:pt x="411" y="1424"/>
                    <a:pt x="548" y="1493"/>
                  </a:cubicBezTo>
                  <a:cubicBezTo>
                    <a:pt x="571" y="1515"/>
                    <a:pt x="594" y="1515"/>
                    <a:pt x="594" y="1515"/>
                  </a:cubicBezTo>
                  <a:cubicBezTo>
                    <a:pt x="616" y="1515"/>
                    <a:pt x="639" y="1515"/>
                    <a:pt x="639" y="1493"/>
                  </a:cubicBezTo>
                  <a:cubicBezTo>
                    <a:pt x="868" y="1378"/>
                    <a:pt x="799" y="374"/>
                    <a:pt x="799" y="306"/>
                  </a:cubicBezTo>
                  <a:cubicBezTo>
                    <a:pt x="776" y="214"/>
                    <a:pt x="731" y="123"/>
                    <a:pt x="639" y="77"/>
                  </a:cubicBezTo>
                  <a:cubicBezTo>
                    <a:pt x="571" y="26"/>
                    <a:pt x="502"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8"/>
            <p:cNvSpPr/>
            <p:nvPr/>
          </p:nvSpPr>
          <p:spPr>
            <a:xfrm>
              <a:off x="1052647" y="4370595"/>
              <a:ext cx="68106" cy="48569"/>
            </a:xfrm>
            <a:custGeom>
              <a:avLst/>
              <a:gdLst/>
              <a:ahLst/>
              <a:cxnLst/>
              <a:rect l="l" t="t" r="r" b="b"/>
              <a:pathLst>
                <a:path w="1370" h="977" extrusionOk="0">
                  <a:moveTo>
                    <a:pt x="959" y="155"/>
                  </a:moveTo>
                  <a:cubicBezTo>
                    <a:pt x="1050" y="155"/>
                    <a:pt x="1119" y="200"/>
                    <a:pt x="1164" y="269"/>
                  </a:cubicBezTo>
                  <a:cubicBezTo>
                    <a:pt x="1210" y="314"/>
                    <a:pt x="1210" y="383"/>
                    <a:pt x="1187" y="451"/>
                  </a:cubicBezTo>
                  <a:cubicBezTo>
                    <a:pt x="1187" y="497"/>
                    <a:pt x="1141" y="566"/>
                    <a:pt x="1096" y="588"/>
                  </a:cubicBezTo>
                  <a:cubicBezTo>
                    <a:pt x="959" y="657"/>
                    <a:pt x="365" y="817"/>
                    <a:pt x="183" y="817"/>
                  </a:cubicBezTo>
                  <a:cubicBezTo>
                    <a:pt x="251" y="680"/>
                    <a:pt x="685" y="292"/>
                    <a:pt x="845" y="178"/>
                  </a:cubicBezTo>
                  <a:cubicBezTo>
                    <a:pt x="890" y="155"/>
                    <a:pt x="936" y="155"/>
                    <a:pt x="959" y="155"/>
                  </a:cubicBezTo>
                  <a:close/>
                  <a:moveTo>
                    <a:pt x="948" y="0"/>
                  </a:moveTo>
                  <a:cubicBezTo>
                    <a:pt x="889" y="0"/>
                    <a:pt x="831" y="13"/>
                    <a:pt x="776" y="41"/>
                  </a:cubicBezTo>
                  <a:cubicBezTo>
                    <a:pt x="639" y="132"/>
                    <a:pt x="91" y="566"/>
                    <a:pt x="23" y="817"/>
                  </a:cubicBezTo>
                  <a:cubicBezTo>
                    <a:pt x="0" y="862"/>
                    <a:pt x="23" y="908"/>
                    <a:pt x="46" y="931"/>
                  </a:cubicBezTo>
                  <a:cubicBezTo>
                    <a:pt x="46" y="954"/>
                    <a:pt x="114" y="976"/>
                    <a:pt x="183" y="976"/>
                  </a:cubicBezTo>
                  <a:cubicBezTo>
                    <a:pt x="479" y="976"/>
                    <a:pt x="1096" y="748"/>
                    <a:pt x="1164" y="725"/>
                  </a:cubicBezTo>
                  <a:cubicBezTo>
                    <a:pt x="1256" y="657"/>
                    <a:pt x="1324" y="588"/>
                    <a:pt x="1347" y="474"/>
                  </a:cubicBezTo>
                  <a:cubicBezTo>
                    <a:pt x="1370" y="383"/>
                    <a:pt x="1347" y="292"/>
                    <a:pt x="1301" y="200"/>
                  </a:cubicBezTo>
                  <a:cubicBezTo>
                    <a:pt x="1221" y="72"/>
                    <a:pt x="1085" y="0"/>
                    <a:pt x="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8"/>
            <p:cNvSpPr/>
            <p:nvPr/>
          </p:nvSpPr>
          <p:spPr>
            <a:xfrm>
              <a:off x="605519" y="4306762"/>
              <a:ext cx="182743" cy="103303"/>
            </a:xfrm>
            <a:custGeom>
              <a:avLst/>
              <a:gdLst/>
              <a:ahLst/>
              <a:cxnLst/>
              <a:rect l="l" t="t" r="r" b="b"/>
              <a:pathLst>
                <a:path w="3676" h="2078" extrusionOk="0">
                  <a:moveTo>
                    <a:pt x="1" y="1"/>
                  </a:moveTo>
                  <a:lnTo>
                    <a:pt x="1" y="2078"/>
                  </a:lnTo>
                  <a:lnTo>
                    <a:pt x="3562" y="1986"/>
                  </a:lnTo>
                  <a:lnTo>
                    <a:pt x="3676" y="115"/>
                  </a:lnTo>
                  <a:lnTo>
                    <a:pt x="1"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8"/>
            <p:cNvSpPr/>
            <p:nvPr/>
          </p:nvSpPr>
          <p:spPr>
            <a:xfrm>
              <a:off x="591947" y="4405494"/>
              <a:ext cx="398297" cy="198601"/>
            </a:xfrm>
            <a:custGeom>
              <a:avLst/>
              <a:gdLst/>
              <a:ahLst/>
              <a:cxnLst/>
              <a:rect l="l" t="t" r="r" b="b"/>
              <a:pathLst>
                <a:path w="8012" h="3995" extrusionOk="0">
                  <a:moveTo>
                    <a:pt x="4040" y="0"/>
                  </a:moveTo>
                  <a:lnTo>
                    <a:pt x="46" y="92"/>
                  </a:lnTo>
                  <a:lnTo>
                    <a:pt x="23" y="3493"/>
                  </a:lnTo>
                  <a:cubicBezTo>
                    <a:pt x="0" y="3675"/>
                    <a:pt x="160" y="3835"/>
                    <a:pt x="342" y="3835"/>
                  </a:cubicBezTo>
                  <a:lnTo>
                    <a:pt x="7578" y="3995"/>
                  </a:lnTo>
                  <a:cubicBezTo>
                    <a:pt x="7875" y="3995"/>
                    <a:pt x="8012" y="3653"/>
                    <a:pt x="7806" y="3447"/>
                  </a:cubicBezTo>
                  <a:lnTo>
                    <a:pt x="4588" y="503"/>
                  </a:lnTo>
                  <a:lnTo>
                    <a:pt x="404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8"/>
            <p:cNvSpPr/>
            <p:nvPr/>
          </p:nvSpPr>
          <p:spPr>
            <a:xfrm>
              <a:off x="591947" y="4563236"/>
              <a:ext cx="398297" cy="40864"/>
            </a:xfrm>
            <a:custGeom>
              <a:avLst/>
              <a:gdLst/>
              <a:ahLst/>
              <a:cxnLst/>
              <a:rect l="l" t="t" r="r" b="b"/>
              <a:pathLst>
                <a:path w="8012" h="822" extrusionOk="0">
                  <a:moveTo>
                    <a:pt x="23" y="0"/>
                  </a:moveTo>
                  <a:lnTo>
                    <a:pt x="23" y="320"/>
                  </a:lnTo>
                  <a:cubicBezTo>
                    <a:pt x="0" y="502"/>
                    <a:pt x="160" y="662"/>
                    <a:pt x="342" y="662"/>
                  </a:cubicBezTo>
                  <a:lnTo>
                    <a:pt x="7578" y="822"/>
                  </a:lnTo>
                  <a:cubicBezTo>
                    <a:pt x="7875" y="822"/>
                    <a:pt x="8012" y="480"/>
                    <a:pt x="7806" y="274"/>
                  </a:cubicBezTo>
                  <a:lnTo>
                    <a:pt x="7692" y="183"/>
                  </a:lnTo>
                  <a:cubicBezTo>
                    <a:pt x="7624" y="228"/>
                    <a:pt x="7555" y="251"/>
                    <a:pt x="7464" y="251"/>
                  </a:cubicBezTo>
                  <a:lnTo>
                    <a:pt x="251" y="114"/>
                  </a:lnTo>
                  <a:cubicBezTo>
                    <a:pt x="160" y="114"/>
                    <a:pt x="69" y="69"/>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8"/>
            <p:cNvSpPr/>
            <p:nvPr/>
          </p:nvSpPr>
          <p:spPr>
            <a:xfrm>
              <a:off x="589660" y="4565175"/>
              <a:ext cx="341575" cy="12826"/>
            </a:xfrm>
            <a:custGeom>
              <a:avLst/>
              <a:gdLst/>
              <a:ahLst/>
              <a:cxnLst/>
              <a:rect l="l" t="t" r="r" b="b"/>
              <a:pathLst>
                <a:path w="6871" h="258" extrusionOk="0">
                  <a:moveTo>
                    <a:pt x="46" y="1"/>
                  </a:moveTo>
                  <a:cubicBezTo>
                    <a:pt x="16" y="1"/>
                    <a:pt x="0" y="38"/>
                    <a:pt x="0" y="75"/>
                  </a:cubicBezTo>
                  <a:cubicBezTo>
                    <a:pt x="0" y="121"/>
                    <a:pt x="23" y="144"/>
                    <a:pt x="69" y="144"/>
                  </a:cubicBezTo>
                  <a:lnTo>
                    <a:pt x="6802" y="258"/>
                  </a:lnTo>
                  <a:cubicBezTo>
                    <a:pt x="6825" y="258"/>
                    <a:pt x="6871" y="212"/>
                    <a:pt x="6871" y="189"/>
                  </a:cubicBezTo>
                  <a:cubicBezTo>
                    <a:pt x="6871" y="144"/>
                    <a:pt x="6825" y="98"/>
                    <a:pt x="6802" y="98"/>
                  </a:cubicBezTo>
                  <a:lnTo>
                    <a:pt x="69" y="7"/>
                  </a:lnTo>
                  <a:cubicBezTo>
                    <a:pt x="61" y="3"/>
                    <a:pt x="53"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8"/>
            <p:cNvSpPr/>
            <p:nvPr/>
          </p:nvSpPr>
          <p:spPr>
            <a:xfrm>
              <a:off x="635049" y="4454810"/>
              <a:ext cx="70393" cy="66466"/>
            </a:xfrm>
            <a:custGeom>
              <a:avLst/>
              <a:gdLst/>
              <a:ahLst/>
              <a:cxnLst/>
              <a:rect l="l" t="t" r="r" b="b"/>
              <a:pathLst>
                <a:path w="1416" h="1337" extrusionOk="0">
                  <a:moveTo>
                    <a:pt x="799" y="150"/>
                  </a:moveTo>
                  <a:cubicBezTo>
                    <a:pt x="1073" y="218"/>
                    <a:pt x="1256" y="492"/>
                    <a:pt x="1210" y="766"/>
                  </a:cubicBezTo>
                  <a:cubicBezTo>
                    <a:pt x="1187" y="903"/>
                    <a:pt x="1096" y="1017"/>
                    <a:pt x="982" y="1108"/>
                  </a:cubicBezTo>
                  <a:cubicBezTo>
                    <a:pt x="896" y="1160"/>
                    <a:pt x="798" y="1185"/>
                    <a:pt x="696" y="1185"/>
                  </a:cubicBezTo>
                  <a:cubicBezTo>
                    <a:pt x="662" y="1185"/>
                    <a:pt x="628" y="1183"/>
                    <a:pt x="594" y="1177"/>
                  </a:cubicBezTo>
                  <a:cubicBezTo>
                    <a:pt x="457" y="1154"/>
                    <a:pt x="343" y="1063"/>
                    <a:pt x="251" y="949"/>
                  </a:cubicBezTo>
                  <a:cubicBezTo>
                    <a:pt x="183" y="835"/>
                    <a:pt x="160" y="698"/>
                    <a:pt x="183" y="561"/>
                  </a:cubicBezTo>
                  <a:cubicBezTo>
                    <a:pt x="229" y="310"/>
                    <a:pt x="457" y="150"/>
                    <a:pt x="685" y="150"/>
                  </a:cubicBezTo>
                  <a:close/>
                  <a:moveTo>
                    <a:pt x="693" y="1"/>
                  </a:moveTo>
                  <a:cubicBezTo>
                    <a:pt x="379" y="1"/>
                    <a:pt x="104" y="216"/>
                    <a:pt x="23" y="538"/>
                  </a:cubicBezTo>
                  <a:cubicBezTo>
                    <a:pt x="0" y="720"/>
                    <a:pt x="46" y="903"/>
                    <a:pt x="137" y="1040"/>
                  </a:cubicBezTo>
                  <a:cubicBezTo>
                    <a:pt x="229" y="1200"/>
                    <a:pt x="388" y="1291"/>
                    <a:pt x="571" y="1337"/>
                  </a:cubicBezTo>
                  <a:lnTo>
                    <a:pt x="685" y="1337"/>
                  </a:lnTo>
                  <a:cubicBezTo>
                    <a:pt x="822" y="1337"/>
                    <a:pt x="959" y="1291"/>
                    <a:pt x="1073" y="1223"/>
                  </a:cubicBezTo>
                  <a:cubicBezTo>
                    <a:pt x="1210" y="1131"/>
                    <a:pt x="1324" y="971"/>
                    <a:pt x="1347" y="789"/>
                  </a:cubicBezTo>
                  <a:cubicBezTo>
                    <a:pt x="1416" y="424"/>
                    <a:pt x="1187" y="81"/>
                    <a:pt x="822" y="13"/>
                  </a:cubicBezTo>
                  <a:cubicBezTo>
                    <a:pt x="779" y="5"/>
                    <a:pt x="735"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8"/>
            <p:cNvSpPr/>
            <p:nvPr/>
          </p:nvSpPr>
          <p:spPr>
            <a:xfrm>
              <a:off x="785981" y="4427318"/>
              <a:ext cx="38627" cy="39521"/>
            </a:xfrm>
            <a:custGeom>
              <a:avLst/>
              <a:gdLst/>
              <a:ahLst/>
              <a:cxnLst/>
              <a:rect l="l" t="t" r="r" b="b"/>
              <a:pathLst>
                <a:path w="777" h="795" extrusionOk="0">
                  <a:moveTo>
                    <a:pt x="685" y="1"/>
                  </a:moveTo>
                  <a:cubicBezTo>
                    <a:pt x="668" y="1"/>
                    <a:pt x="651" y="7"/>
                    <a:pt x="639" y="18"/>
                  </a:cubicBezTo>
                  <a:lnTo>
                    <a:pt x="23" y="680"/>
                  </a:lnTo>
                  <a:cubicBezTo>
                    <a:pt x="0" y="703"/>
                    <a:pt x="0" y="748"/>
                    <a:pt x="23" y="794"/>
                  </a:cubicBezTo>
                  <a:lnTo>
                    <a:pt x="69" y="794"/>
                  </a:lnTo>
                  <a:cubicBezTo>
                    <a:pt x="91" y="794"/>
                    <a:pt x="114" y="794"/>
                    <a:pt x="137" y="771"/>
                  </a:cubicBezTo>
                  <a:lnTo>
                    <a:pt x="731" y="132"/>
                  </a:lnTo>
                  <a:cubicBezTo>
                    <a:pt x="776" y="86"/>
                    <a:pt x="776" y="41"/>
                    <a:pt x="731" y="18"/>
                  </a:cubicBezTo>
                  <a:cubicBezTo>
                    <a:pt x="719" y="7"/>
                    <a:pt x="702" y="1"/>
                    <a:pt x="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8"/>
            <p:cNvSpPr/>
            <p:nvPr/>
          </p:nvSpPr>
          <p:spPr>
            <a:xfrm>
              <a:off x="809794" y="4450336"/>
              <a:ext cx="38627" cy="40317"/>
            </a:xfrm>
            <a:custGeom>
              <a:avLst/>
              <a:gdLst/>
              <a:ahLst/>
              <a:cxnLst/>
              <a:rect l="l" t="t" r="r" b="b"/>
              <a:pathLst>
                <a:path w="777" h="811" extrusionOk="0">
                  <a:moveTo>
                    <a:pt x="697" y="0"/>
                  </a:moveTo>
                  <a:cubicBezTo>
                    <a:pt x="674" y="0"/>
                    <a:pt x="651" y="12"/>
                    <a:pt x="640" y="34"/>
                  </a:cubicBezTo>
                  <a:lnTo>
                    <a:pt x="23" y="696"/>
                  </a:lnTo>
                  <a:cubicBezTo>
                    <a:pt x="1" y="719"/>
                    <a:pt x="1" y="765"/>
                    <a:pt x="46" y="788"/>
                  </a:cubicBezTo>
                  <a:cubicBezTo>
                    <a:pt x="46" y="810"/>
                    <a:pt x="69" y="810"/>
                    <a:pt x="92" y="810"/>
                  </a:cubicBezTo>
                  <a:cubicBezTo>
                    <a:pt x="115" y="810"/>
                    <a:pt x="137" y="810"/>
                    <a:pt x="137" y="788"/>
                  </a:cubicBezTo>
                  <a:lnTo>
                    <a:pt x="754" y="126"/>
                  </a:lnTo>
                  <a:cubicBezTo>
                    <a:pt x="777" y="103"/>
                    <a:pt x="777" y="57"/>
                    <a:pt x="754" y="34"/>
                  </a:cubicBezTo>
                  <a:cubicBezTo>
                    <a:pt x="742" y="12"/>
                    <a:pt x="720"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8"/>
            <p:cNvSpPr/>
            <p:nvPr/>
          </p:nvSpPr>
          <p:spPr>
            <a:xfrm>
              <a:off x="833607" y="4473851"/>
              <a:ext cx="38627" cy="39472"/>
            </a:xfrm>
            <a:custGeom>
              <a:avLst/>
              <a:gdLst/>
              <a:ahLst/>
              <a:cxnLst/>
              <a:rect l="l" t="t" r="r" b="b"/>
              <a:pathLst>
                <a:path w="777" h="794" extrusionOk="0">
                  <a:moveTo>
                    <a:pt x="683" y="1"/>
                  </a:moveTo>
                  <a:cubicBezTo>
                    <a:pt x="663" y="1"/>
                    <a:pt x="640" y="6"/>
                    <a:pt x="617" y="18"/>
                  </a:cubicBezTo>
                  <a:lnTo>
                    <a:pt x="24" y="680"/>
                  </a:lnTo>
                  <a:cubicBezTo>
                    <a:pt x="1" y="703"/>
                    <a:pt x="1" y="748"/>
                    <a:pt x="24" y="794"/>
                  </a:cubicBezTo>
                  <a:lnTo>
                    <a:pt x="69" y="794"/>
                  </a:lnTo>
                  <a:cubicBezTo>
                    <a:pt x="92" y="794"/>
                    <a:pt x="115" y="794"/>
                    <a:pt x="138" y="771"/>
                  </a:cubicBezTo>
                  <a:lnTo>
                    <a:pt x="731" y="132"/>
                  </a:lnTo>
                  <a:cubicBezTo>
                    <a:pt x="777" y="86"/>
                    <a:pt x="777" y="41"/>
                    <a:pt x="731" y="18"/>
                  </a:cubicBezTo>
                  <a:cubicBezTo>
                    <a:pt x="720" y="6"/>
                    <a:pt x="703"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8"/>
            <p:cNvSpPr/>
            <p:nvPr/>
          </p:nvSpPr>
          <p:spPr>
            <a:xfrm>
              <a:off x="762118" y="4351704"/>
              <a:ext cx="42057" cy="74270"/>
            </a:xfrm>
            <a:custGeom>
              <a:avLst/>
              <a:gdLst/>
              <a:ahLst/>
              <a:cxnLst/>
              <a:rect l="l" t="t" r="r" b="b"/>
              <a:pathLst>
                <a:path w="846" h="1494" extrusionOk="0">
                  <a:moveTo>
                    <a:pt x="389" y="147"/>
                  </a:moveTo>
                  <a:cubicBezTo>
                    <a:pt x="503" y="147"/>
                    <a:pt x="594" y="215"/>
                    <a:pt x="617" y="329"/>
                  </a:cubicBezTo>
                  <a:cubicBezTo>
                    <a:pt x="663" y="535"/>
                    <a:pt x="640" y="1151"/>
                    <a:pt x="571" y="1311"/>
                  </a:cubicBezTo>
                  <a:cubicBezTo>
                    <a:pt x="457" y="1151"/>
                    <a:pt x="183" y="558"/>
                    <a:pt x="161" y="421"/>
                  </a:cubicBezTo>
                  <a:cubicBezTo>
                    <a:pt x="161" y="352"/>
                    <a:pt x="161" y="306"/>
                    <a:pt x="206" y="238"/>
                  </a:cubicBezTo>
                  <a:cubicBezTo>
                    <a:pt x="229" y="192"/>
                    <a:pt x="298" y="169"/>
                    <a:pt x="343" y="147"/>
                  </a:cubicBezTo>
                  <a:close/>
                  <a:moveTo>
                    <a:pt x="400" y="1"/>
                  </a:moveTo>
                  <a:cubicBezTo>
                    <a:pt x="374" y="1"/>
                    <a:pt x="347" y="4"/>
                    <a:pt x="320" y="10"/>
                  </a:cubicBezTo>
                  <a:cubicBezTo>
                    <a:pt x="229" y="10"/>
                    <a:pt x="138" y="78"/>
                    <a:pt x="69" y="147"/>
                  </a:cubicBezTo>
                  <a:cubicBezTo>
                    <a:pt x="24" y="238"/>
                    <a:pt x="1" y="352"/>
                    <a:pt x="24" y="443"/>
                  </a:cubicBezTo>
                  <a:cubicBezTo>
                    <a:pt x="47" y="580"/>
                    <a:pt x="389" y="1425"/>
                    <a:pt x="526" y="1493"/>
                  </a:cubicBezTo>
                  <a:lnTo>
                    <a:pt x="617" y="1493"/>
                  </a:lnTo>
                  <a:cubicBezTo>
                    <a:pt x="845" y="1379"/>
                    <a:pt x="777" y="375"/>
                    <a:pt x="777" y="306"/>
                  </a:cubicBezTo>
                  <a:cubicBezTo>
                    <a:pt x="737" y="128"/>
                    <a:pt x="577"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8"/>
            <p:cNvSpPr/>
            <p:nvPr/>
          </p:nvSpPr>
          <p:spPr>
            <a:xfrm>
              <a:off x="787124" y="4378151"/>
              <a:ext cx="68106" cy="48967"/>
            </a:xfrm>
            <a:custGeom>
              <a:avLst/>
              <a:gdLst/>
              <a:ahLst/>
              <a:cxnLst/>
              <a:rect l="l" t="t" r="r" b="b"/>
              <a:pathLst>
                <a:path w="1370" h="985" extrusionOk="0">
                  <a:moveTo>
                    <a:pt x="1027" y="162"/>
                  </a:moveTo>
                  <a:cubicBezTo>
                    <a:pt x="1096" y="185"/>
                    <a:pt x="1141" y="208"/>
                    <a:pt x="1164" y="277"/>
                  </a:cubicBezTo>
                  <a:cubicBezTo>
                    <a:pt x="1210" y="322"/>
                    <a:pt x="1210" y="391"/>
                    <a:pt x="1187" y="459"/>
                  </a:cubicBezTo>
                  <a:cubicBezTo>
                    <a:pt x="1187" y="505"/>
                    <a:pt x="1141" y="550"/>
                    <a:pt x="1096" y="596"/>
                  </a:cubicBezTo>
                  <a:cubicBezTo>
                    <a:pt x="959" y="665"/>
                    <a:pt x="365" y="824"/>
                    <a:pt x="183" y="824"/>
                  </a:cubicBezTo>
                  <a:cubicBezTo>
                    <a:pt x="251" y="687"/>
                    <a:pt x="685" y="277"/>
                    <a:pt x="845" y="185"/>
                  </a:cubicBezTo>
                  <a:cubicBezTo>
                    <a:pt x="890" y="162"/>
                    <a:pt x="936" y="162"/>
                    <a:pt x="959" y="162"/>
                  </a:cubicBezTo>
                  <a:close/>
                  <a:moveTo>
                    <a:pt x="951" y="1"/>
                  </a:moveTo>
                  <a:cubicBezTo>
                    <a:pt x="889" y="1"/>
                    <a:pt x="832" y="20"/>
                    <a:pt x="776" y="48"/>
                  </a:cubicBezTo>
                  <a:cubicBezTo>
                    <a:pt x="639" y="140"/>
                    <a:pt x="91" y="573"/>
                    <a:pt x="23" y="802"/>
                  </a:cubicBezTo>
                  <a:cubicBezTo>
                    <a:pt x="0" y="870"/>
                    <a:pt x="23" y="916"/>
                    <a:pt x="46" y="939"/>
                  </a:cubicBezTo>
                  <a:cubicBezTo>
                    <a:pt x="46" y="961"/>
                    <a:pt x="114" y="984"/>
                    <a:pt x="183" y="984"/>
                  </a:cubicBezTo>
                  <a:cubicBezTo>
                    <a:pt x="479" y="984"/>
                    <a:pt x="1096" y="756"/>
                    <a:pt x="1164" y="733"/>
                  </a:cubicBezTo>
                  <a:cubicBezTo>
                    <a:pt x="1255" y="665"/>
                    <a:pt x="1324" y="596"/>
                    <a:pt x="1347" y="482"/>
                  </a:cubicBezTo>
                  <a:cubicBezTo>
                    <a:pt x="1370" y="391"/>
                    <a:pt x="1347" y="277"/>
                    <a:pt x="1301" y="185"/>
                  </a:cubicBezTo>
                  <a:cubicBezTo>
                    <a:pt x="1255" y="117"/>
                    <a:pt x="1164" y="48"/>
                    <a:pt x="1073" y="26"/>
                  </a:cubicBezTo>
                  <a:cubicBezTo>
                    <a:pt x="1029" y="8"/>
                    <a:pt x="989"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8"/>
            <p:cNvSpPr/>
            <p:nvPr/>
          </p:nvSpPr>
          <p:spPr>
            <a:xfrm>
              <a:off x="521552" y="2908759"/>
              <a:ext cx="761446" cy="1445689"/>
            </a:xfrm>
            <a:custGeom>
              <a:avLst/>
              <a:gdLst/>
              <a:ahLst/>
              <a:cxnLst/>
              <a:rect l="l" t="t" r="r" b="b"/>
              <a:pathLst>
                <a:path w="15317" h="29081" extrusionOk="0">
                  <a:moveTo>
                    <a:pt x="1211" y="1"/>
                  </a:moveTo>
                  <a:lnTo>
                    <a:pt x="457" y="2147"/>
                  </a:lnTo>
                  <a:cubicBezTo>
                    <a:pt x="24" y="3448"/>
                    <a:pt x="1" y="4863"/>
                    <a:pt x="389" y="6187"/>
                  </a:cubicBezTo>
                  <a:lnTo>
                    <a:pt x="503" y="6483"/>
                  </a:lnTo>
                  <a:lnTo>
                    <a:pt x="1211" y="14449"/>
                  </a:lnTo>
                  <a:lnTo>
                    <a:pt x="1028" y="28624"/>
                  </a:lnTo>
                  <a:cubicBezTo>
                    <a:pt x="1005" y="28875"/>
                    <a:pt x="1233" y="29080"/>
                    <a:pt x="1485" y="29080"/>
                  </a:cubicBezTo>
                  <a:lnTo>
                    <a:pt x="5502" y="29035"/>
                  </a:lnTo>
                  <a:cubicBezTo>
                    <a:pt x="5730" y="29035"/>
                    <a:pt x="5913" y="28852"/>
                    <a:pt x="5935" y="28647"/>
                  </a:cubicBezTo>
                  <a:lnTo>
                    <a:pt x="7259" y="14678"/>
                  </a:lnTo>
                  <a:cubicBezTo>
                    <a:pt x="7259" y="14518"/>
                    <a:pt x="7259" y="14358"/>
                    <a:pt x="7259" y="14198"/>
                  </a:cubicBezTo>
                  <a:lnTo>
                    <a:pt x="7214" y="7921"/>
                  </a:lnTo>
                  <a:lnTo>
                    <a:pt x="7214" y="7921"/>
                  </a:lnTo>
                  <a:lnTo>
                    <a:pt x="9108" y="15340"/>
                  </a:lnTo>
                  <a:lnTo>
                    <a:pt x="6620" y="28373"/>
                  </a:lnTo>
                  <a:cubicBezTo>
                    <a:pt x="6575" y="28647"/>
                    <a:pt x="6780" y="28875"/>
                    <a:pt x="7054" y="28875"/>
                  </a:cubicBezTo>
                  <a:lnTo>
                    <a:pt x="10774" y="28875"/>
                  </a:lnTo>
                  <a:cubicBezTo>
                    <a:pt x="11048" y="28875"/>
                    <a:pt x="11277" y="28715"/>
                    <a:pt x="11368" y="28464"/>
                  </a:cubicBezTo>
                  <a:lnTo>
                    <a:pt x="14951" y="17234"/>
                  </a:lnTo>
                  <a:cubicBezTo>
                    <a:pt x="15294" y="16275"/>
                    <a:pt x="15317" y="15203"/>
                    <a:pt x="15066" y="14221"/>
                  </a:cubicBezTo>
                  <a:lnTo>
                    <a:pt x="11528" y="914"/>
                  </a:lnTo>
                  <a:lnTo>
                    <a:pt x="6689" y="914"/>
                  </a:lnTo>
                  <a:lnTo>
                    <a:pt x="6620"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8"/>
            <p:cNvSpPr/>
            <p:nvPr/>
          </p:nvSpPr>
          <p:spPr>
            <a:xfrm>
              <a:off x="1078747" y="2269936"/>
              <a:ext cx="455068" cy="513083"/>
            </a:xfrm>
            <a:custGeom>
              <a:avLst/>
              <a:gdLst/>
              <a:ahLst/>
              <a:cxnLst/>
              <a:rect l="l" t="t" r="r" b="b"/>
              <a:pathLst>
                <a:path w="9154" h="10321" extrusionOk="0">
                  <a:moveTo>
                    <a:pt x="7144" y="0"/>
                  </a:moveTo>
                  <a:lnTo>
                    <a:pt x="4451" y="4474"/>
                  </a:lnTo>
                  <a:lnTo>
                    <a:pt x="2191" y="1918"/>
                  </a:lnTo>
                  <a:lnTo>
                    <a:pt x="0" y="6460"/>
                  </a:lnTo>
                  <a:lnTo>
                    <a:pt x="2305" y="9245"/>
                  </a:lnTo>
                  <a:cubicBezTo>
                    <a:pt x="2903" y="9978"/>
                    <a:pt x="3731" y="10320"/>
                    <a:pt x="4549" y="10320"/>
                  </a:cubicBezTo>
                  <a:cubicBezTo>
                    <a:pt x="5793" y="10320"/>
                    <a:pt x="7015" y="9530"/>
                    <a:pt x="7373" y="8126"/>
                  </a:cubicBezTo>
                  <a:lnTo>
                    <a:pt x="9153" y="1324"/>
                  </a:lnTo>
                  <a:lnTo>
                    <a:pt x="7144"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8"/>
            <p:cNvSpPr/>
            <p:nvPr/>
          </p:nvSpPr>
          <p:spPr>
            <a:xfrm>
              <a:off x="1261397" y="2482811"/>
              <a:ext cx="45437" cy="71984"/>
            </a:xfrm>
            <a:custGeom>
              <a:avLst/>
              <a:gdLst/>
              <a:ahLst/>
              <a:cxnLst/>
              <a:rect l="l" t="t" r="r" b="b"/>
              <a:pathLst>
                <a:path w="914" h="1448" extrusionOk="0">
                  <a:moveTo>
                    <a:pt x="844" y="0"/>
                  </a:moveTo>
                  <a:cubicBezTo>
                    <a:pt x="821" y="0"/>
                    <a:pt x="793" y="16"/>
                    <a:pt x="777" y="32"/>
                  </a:cubicBezTo>
                  <a:lnTo>
                    <a:pt x="24" y="1333"/>
                  </a:lnTo>
                  <a:cubicBezTo>
                    <a:pt x="1" y="1356"/>
                    <a:pt x="1" y="1402"/>
                    <a:pt x="47" y="1425"/>
                  </a:cubicBezTo>
                  <a:cubicBezTo>
                    <a:pt x="47" y="1447"/>
                    <a:pt x="69" y="1447"/>
                    <a:pt x="92" y="1447"/>
                  </a:cubicBezTo>
                  <a:cubicBezTo>
                    <a:pt x="115" y="1447"/>
                    <a:pt x="138" y="1425"/>
                    <a:pt x="138" y="1402"/>
                  </a:cubicBezTo>
                  <a:lnTo>
                    <a:pt x="891" y="124"/>
                  </a:lnTo>
                  <a:cubicBezTo>
                    <a:pt x="914" y="78"/>
                    <a:pt x="914" y="32"/>
                    <a:pt x="868" y="9"/>
                  </a:cubicBezTo>
                  <a:cubicBezTo>
                    <a:pt x="862" y="3"/>
                    <a:pt x="853" y="0"/>
                    <a:pt x="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8"/>
            <p:cNvSpPr/>
            <p:nvPr/>
          </p:nvSpPr>
          <p:spPr>
            <a:xfrm>
              <a:off x="1338603" y="2132626"/>
              <a:ext cx="390392" cy="515220"/>
            </a:xfrm>
            <a:custGeom>
              <a:avLst/>
              <a:gdLst/>
              <a:ahLst/>
              <a:cxnLst/>
              <a:rect l="l" t="t" r="r" b="b"/>
              <a:pathLst>
                <a:path w="7853" h="10364" extrusionOk="0">
                  <a:moveTo>
                    <a:pt x="0" y="0"/>
                  </a:moveTo>
                  <a:lnTo>
                    <a:pt x="0" y="10363"/>
                  </a:lnTo>
                  <a:lnTo>
                    <a:pt x="7852" y="10363"/>
                  </a:lnTo>
                  <a:lnTo>
                    <a:pt x="785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8"/>
            <p:cNvSpPr/>
            <p:nvPr/>
          </p:nvSpPr>
          <p:spPr>
            <a:xfrm>
              <a:off x="1382848" y="2225691"/>
              <a:ext cx="169122" cy="5717"/>
            </a:xfrm>
            <a:custGeom>
              <a:avLst/>
              <a:gdLst/>
              <a:ahLst/>
              <a:cxnLst/>
              <a:rect l="l" t="t" r="r" b="b"/>
              <a:pathLst>
                <a:path w="3402" h="115" extrusionOk="0">
                  <a:moveTo>
                    <a:pt x="69" y="0"/>
                  </a:moveTo>
                  <a:cubicBezTo>
                    <a:pt x="46" y="0"/>
                    <a:pt x="0" y="23"/>
                    <a:pt x="0" y="46"/>
                  </a:cubicBezTo>
                  <a:cubicBezTo>
                    <a:pt x="0" y="91"/>
                    <a:pt x="46" y="114"/>
                    <a:pt x="69" y="114"/>
                  </a:cubicBezTo>
                  <a:lnTo>
                    <a:pt x="3356" y="114"/>
                  </a:lnTo>
                  <a:cubicBezTo>
                    <a:pt x="3378" y="114"/>
                    <a:pt x="3401" y="91"/>
                    <a:pt x="3401" y="46"/>
                  </a:cubicBezTo>
                  <a:cubicBezTo>
                    <a:pt x="3401" y="23"/>
                    <a:pt x="3378"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8"/>
            <p:cNvSpPr/>
            <p:nvPr/>
          </p:nvSpPr>
          <p:spPr>
            <a:xfrm>
              <a:off x="1382848" y="2297179"/>
              <a:ext cx="192934" cy="5717"/>
            </a:xfrm>
            <a:custGeom>
              <a:avLst/>
              <a:gdLst/>
              <a:ahLst/>
              <a:cxnLst/>
              <a:rect l="l" t="t" r="r" b="b"/>
              <a:pathLst>
                <a:path w="3881" h="115" extrusionOk="0">
                  <a:moveTo>
                    <a:pt x="69" y="0"/>
                  </a:moveTo>
                  <a:cubicBezTo>
                    <a:pt x="46" y="0"/>
                    <a:pt x="0" y="23"/>
                    <a:pt x="0" y="69"/>
                  </a:cubicBezTo>
                  <a:cubicBezTo>
                    <a:pt x="0" y="91"/>
                    <a:pt x="46" y="114"/>
                    <a:pt x="69" y="114"/>
                  </a:cubicBezTo>
                  <a:lnTo>
                    <a:pt x="3812" y="114"/>
                  </a:lnTo>
                  <a:cubicBezTo>
                    <a:pt x="3858" y="114"/>
                    <a:pt x="3881" y="91"/>
                    <a:pt x="3881" y="69"/>
                  </a:cubicBezTo>
                  <a:cubicBezTo>
                    <a:pt x="3881" y="23"/>
                    <a:pt x="3858" y="0"/>
                    <a:pt x="3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8"/>
            <p:cNvSpPr/>
            <p:nvPr/>
          </p:nvSpPr>
          <p:spPr>
            <a:xfrm>
              <a:off x="1382848" y="2529790"/>
              <a:ext cx="192934" cy="5717"/>
            </a:xfrm>
            <a:custGeom>
              <a:avLst/>
              <a:gdLst/>
              <a:ahLst/>
              <a:cxnLst/>
              <a:rect l="l" t="t" r="r" b="b"/>
              <a:pathLst>
                <a:path w="3881" h="115" extrusionOk="0">
                  <a:moveTo>
                    <a:pt x="69" y="0"/>
                  </a:moveTo>
                  <a:cubicBezTo>
                    <a:pt x="46" y="0"/>
                    <a:pt x="0" y="23"/>
                    <a:pt x="0" y="69"/>
                  </a:cubicBezTo>
                  <a:cubicBezTo>
                    <a:pt x="0" y="92"/>
                    <a:pt x="46" y="114"/>
                    <a:pt x="69" y="114"/>
                  </a:cubicBezTo>
                  <a:lnTo>
                    <a:pt x="3812" y="114"/>
                  </a:lnTo>
                  <a:cubicBezTo>
                    <a:pt x="3858" y="114"/>
                    <a:pt x="3881" y="92"/>
                    <a:pt x="3881" y="69"/>
                  </a:cubicBezTo>
                  <a:cubicBezTo>
                    <a:pt x="3881" y="23"/>
                    <a:pt x="3858" y="0"/>
                    <a:pt x="3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8"/>
            <p:cNvSpPr/>
            <p:nvPr/>
          </p:nvSpPr>
          <p:spPr>
            <a:xfrm>
              <a:off x="1382848" y="2349379"/>
              <a:ext cx="298474" cy="5717"/>
            </a:xfrm>
            <a:custGeom>
              <a:avLst/>
              <a:gdLst/>
              <a:ahLst/>
              <a:cxnLst/>
              <a:rect l="l" t="t" r="r" b="b"/>
              <a:pathLst>
                <a:path w="6004" h="115" extrusionOk="0">
                  <a:moveTo>
                    <a:pt x="69" y="0"/>
                  </a:moveTo>
                  <a:cubicBezTo>
                    <a:pt x="46" y="0"/>
                    <a:pt x="0" y="23"/>
                    <a:pt x="0" y="46"/>
                  </a:cubicBezTo>
                  <a:cubicBezTo>
                    <a:pt x="0" y="91"/>
                    <a:pt x="46" y="114"/>
                    <a:pt x="69" y="114"/>
                  </a:cubicBezTo>
                  <a:lnTo>
                    <a:pt x="5935" y="114"/>
                  </a:lnTo>
                  <a:cubicBezTo>
                    <a:pt x="5981" y="114"/>
                    <a:pt x="6003" y="91"/>
                    <a:pt x="6003" y="46"/>
                  </a:cubicBezTo>
                  <a:cubicBezTo>
                    <a:pt x="6003" y="23"/>
                    <a:pt x="5981" y="0"/>
                    <a:pt x="5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8"/>
            <p:cNvSpPr/>
            <p:nvPr/>
          </p:nvSpPr>
          <p:spPr>
            <a:xfrm>
              <a:off x="1382848" y="2468493"/>
              <a:ext cx="298474" cy="5717"/>
            </a:xfrm>
            <a:custGeom>
              <a:avLst/>
              <a:gdLst/>
              <a:ahLst/>
              <a:cxnLst/>
              <a:rect l="l" t="t" r="r" b="b"/>
              <a:pathLst>
                <a:path w="6004" h="115" extrusionOk="0">
                  <a:moveTo>
                    <a:pt x="69" y="1"/>
                  </a:moveTo>
                  <a:cubicBezTo>
                    <a:pt x="46" y="1"/>
                    <a:pt x="0" y="24"/>
                    <a:pt x="0" y="69"/>
                  </a:cubicBezTo>
                  <a:cubicBezTo>
                    <a:pt x="0" y="92"/>
                    <a:pt x="46" y="115"/>
                    <a:pt x="69" y="115"/>
                  </a:cubicBezTo>
                  <a:lnTo>
                    <a:pt x="5935" y="115"/>
                  </a:lnTo>
                  <a:cubicBezTo>
                    <a:pt x="5981" y="115"/>
                    <a:pt x="6003" y="92"/>
                    <a:pt x="6003" y="69"/>
                  </a:cubicBezTo>
                  <a:cubicBezTo>
                    <a:pt x="6003" y="24"/>
                    <a:pt x="5981" y="1"/>
                    <a:pt x="5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8"/>
            <p:cNvSpPr/>
            <p:nvPr/>
          </p:nvSpPr>
          <p:spPr>
            <a:xfrm>
              <a:off x="1587074" y="2297179"/>
              <a:ext cx="94255" cy="5717"/>
            </a:xfrm>
            <a:custGeom>
              <a:avLst/>
              <a:gdLst/>
              <a:ahLst/>
              <a:cxnLst/>
              <a:rect l="l" t="t" r="r" b="b"/>
              <a:pathLst>
                <a:path w="1896" h="115" extrusionOk="0">
                  <a:moveTo>
                    <a:pt x="69" y="0"/>
                  </a:moveTo>
                  <a:cubicBezTo>
                    <a:pt x="24" y="0"/>
                    <a:pt x="1" y="23"/>
                    <a:pt x="1" y="69"/>
                  </a:cubicBezTo>
                  <a:cubicBezTo>
                    <a:pt x="1" y="91"/>
                    <a:pt x="24" y="114"/>
                    <a:pt x="69" y="114"/>
                  </a:cubicBezTo>
                  <a:lnTo>
                    <a:pt x="1827" y="114"/>
                  </a:lnTo>
                  <a:cubicBezTo>
                    <a:pt x="1873" y="114"/>
                    <a:pt x="1895" y="91"/>
                    <a:pt x="1895" y="69"/>
                  </a:cubicBezTo>
                  <a:cubicBezTo>
                    <a:pt x="1895" y="23"/>
                    <a:pt x="187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8"/>
            <p:cNvSpPr/>
            <p:nvPr/>
          </p:nvSpPr>
          <p:spPr>
            <a:xfrm>
              <a:off x="1382848" y="2409483"/>
              <a:ext cx="94205" cy="5717"/>
            </a:xfrm>
            <a:custGeom>
              <a:avLst/>
              <a:gdLst/>
              <a:ahLst/>
              <a:cxnLst/>
              <a:rect l="l" t="t" r="r" b="b"/>
              <a:pathLst>
                <a:path w="1895" h="115" extrusionOk="0">
                  <a:moveTo>
                    <a:pt x="69" y="1"/>
                  </a:moveTo>
                  <a:cubicBezTo>
                    <a:pt x="46" y="1"/>
                    <a:pt x="0" y="24"/>
                    <a:pt x="0" y="69"/>
                  </a:cubicBezTo>
                  <a:cubicBezTo>
                    <a:pt x="0" y="92"/>
                    <a:pt x="46" y="115"/>
                    <a:pt x="69" y="115"/>
                  </a:cubicBezTo>
                  <a:lnTo>
                    <a:pt x="1826" y="115"/>
                  </a:lnTo>
                  <a:cubicBezTo>
                    <a:pt x="1872" y="115"/>
                    <a:pt x="1895" y="92"/>
                    <a:pt x="1895" y="69"/>
                  </a:cubicBezTo>
                  <a:cubicBezTo>
                    <a:pt x="1895" y="24"/>
                    <a:pt x="1872" y="1"/>
                    <a:pt x="1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8"/>
            <p:cNvSpPr/>
            <p:nvPr/>
          </p:nvSpPr>
          <p:spPr>
            <a:xfrm>
              <a:off x="1458861" y="2072373"/>
              <a:ext cx="49961" cy="110213"/>
            </a:xfrm>
            <a:custGeom>
              <a:avLst/>
              <a:gdLst/>
              <a:ahLst/>
              <a:cxnLst/>
              <a:rect l="l" t="t" r="r" b="b"/>
              <a:pathLst>
                <a:path w="1005" h="2217" extrusionOk="0">
                  <a:moveTo>
                    <a:pt x="533" y="1"/>
                  </a:moveTo>
                  <a:cubicBezTo>
                    <a:pt x="320" y="1"/>
                    <a:pt x="136" y="175"/>
                    <a:pt x="115" y="391"/>
                  </a:cubicBezTo>
                  <a:lnTo>
                    <a:pt x="1" y="1737"/>
                  </a:lnTo>
                  <a:cubicBezTo>
                    <a:pt x="1" y="1989"/>
                    <a:pt x="160" y="2194"/>
                    <a:pt x="411" y="2217"/>
                  </a:cubicBezTo>
                  <a:cubicBezTo>
                    <a:pt x="640" y="2217"/>
                    <a:pt x="845" y="2057"/>
                    <a:pt x="868" y="1806"/>
                  </a:cubicBezTo>
                  <a:lnTo>
                    <a:pt x="982" y="459"/>
                  </a:lnTo>
                  <a:cubicBezTo>
                    <a:pt x="1005" y="231"/>
                    <a:pt x="822" y="26"/>
                    <a:pt x="571" y="3"/>
                  </a:cubicBezTo>
                  <a:cubicBezTo>
                    <a:pt x="558" y="1"/>
                    <a:pt x="545" y="1"/>
                    <a:pt x="53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8"/>
            <p:cNvSpPr/>
            <p:nvPr/>
          </p:nvSpPr>
          <p:spPr>
            <a:xfrm>
              <a:off x="1414615" y="2067949"/>
              <a:ext cx="51104" cy="115780"/>
            </a:xfrm>
            <a:custGeom>
              <a:avLst/>
              <a:gdLst/>
              <a:ahLst/>
              <a:cxnLst/>
              <a:rect l="l" t="t" r="r" b="b"/>
              <a:pathLst>
                <a:path w="1028" h="2329" extrusionOk="0">
                  <a:moveTo>
                    <a:pt x="617" y="0"/>
                  </a:moveTo>
                  <a:cubicBezTo>
                    <a:pt x="366" y="0"/>
                    <a:pt x="160" y="160"/>
                    <a:pt x="137" y="411"/>
                  </a:cubicBezTo>
                  <a:lnTo>
                    <a:pt x="23" y="1849"/>
                  </a:lnTo>
                  <a:cubicBezTo>
                    <a:pt x="0" y="2100"/>
                    <a:pt x="183" y="2306"/>
                    <a:pt x="434" y="2329"/>
                  </a:cubicBezTo>
                  <a:cubicBezTo>
                    <a:pt x="662" y="2329"/>
                    <a:pt x="868" y="2169"/>
                    <a:pt x="891" y="1918"/>
                  </a:cubicBezTo>
                  <a:lnTo>
                    <a:pt x="1005" y="480"/>
                  </a:lnTo>
                  <a:cubicBezTo>
                    <a:pt x="1028" y="229"/>
                    <a:pt x="845" y="23"/>
                    <a:pt x="61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8"/>
            <p:cNvSpPr/>
            <p:nvPr/>
          </p:nvSpPr>
          <p:spPr>
            <a:xfrm>
              <a:off x="1500869" y="2090569"/>
              <a:ext cx="48818" cy="86351"/>
            </a:xfrm>
            <a:custGeom>
              <a:avLst/>
              <a:gdLst/>
              <a:ahLst/>
              <a:cxnLst/>
              <a:rect l="l" t="t" r="r" b="b"/>
              <a:pathLst>
                <a:path w="982" h="1737" extrusionOk="0">
                  <a:moveTo>
                    <a:pt x="509" y="0"/>
                  </a:moveTo>
                  <a:cubicBezTo>
                    <a:pt x="297" y="0"/>
                    <a:pt x="113" y="175"/>
                    <a:pt x="91" y="390"/>
                  </a:cubicBezTo>
                  <a:lnTo>
                    <a:pt x="23" y="1257"/>
                  </a:lnTo>
                  <a:cubicBezTo>
                    <a:pt x="0" y="1508"/>
                    <a:pt x="183" y="1714"/>
                    <a:pt x="411" y="1737"/>
                  </a:cubicBezTo>
                  <a:cubicBezTo>
                    <a:pt x="662" y="1737"/>
                    <a:pt x="867" y="1577"/>
                    <a:pt x="890" y="1326"/>
                  </a:cubicBezTo>
                  <a:lnTo>
                    <a:pt x="959" y="458"/>
                  </a:lnTo>
                  <a:cubicBezTo>
                    <a:pt x="982" y="230"/>
                    <a:pt x="799" y="25"/>
                    <a:pt x="548" y="2"/>
                  </a:cubicBezTo>
                  <a:cubicBezTo>
                    <a:pt x="535" y="1"/>
                    <a:pt x="522" y="0"/>
                    <a:pt x="50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8"/>
            <p:cNvSpPr/>
            <p:nvPr/>
          </p:nvSpPr>
          <p:spPr>
            <a:xfrm>
              <a:off x="1543972" y="2093949"/>
              <a:ext cx="45437" cy="63781"/>
            </a:xfrm>
            <a:custGeom>
              <a:avLst/>
              <a:gdLst/>
              <a:ahLst/>
              <a:cxnLst/>
              <a:rect l="l" t="t" r="r" b="b"/>
              <a:pathLst>
                <a:path w="914" h="1283" extrusionOk="0">
                  <a:moveTo>
                    <a:pt x="464" y="1"/>
                  </a:moveTo>
                  <a:cubicBezTo>
                    <a:pt x="252" y="1"/>
                    <a:pt x="68" y="175"/>
                    <a:pt x="46" y="390"/>
                  </a:cubicBezTo>
                  <a:lnTo>
                    <a:pt x="0" y="824"/>
                  </a:lnTo>
                  <a:cubicBezTo>
                    <a:pt x="0" y="1052"/>
                    <a:pt x="160" y="1258"/>
                    <a:pt x="411" y="1281"/>
                  </a:cubicBezTo>
                  <a:cubicBezTo>
                    <a:pt x="424" y="1282"/>
                    <a:pt x="437" y="1283"/>
                    <a:pt x="450" y="1283"/>
                  </a:cubicBezTo>
                  <a:cubicBezTo>
                    <a:pt x="662" y="1283"/>
                    <a:pt x="846" y="1108"/>
                    <a:pt x="868" y="893"/>
                  </a:cubicBezTo>
                  <a:lnTo>
                    <a:pt x="891" y="459"/>
                  </a:lnTo>
                  <a:cubicBezTo>
                    <a:pt x="914" y="231"/>
                    <a:pt x="754" y="25"/>
                    <a:pt x="503" y="2"/>
                  </a:cubicBezTo>
                  <a:cubicBezTo>
                    <a:pt x="490" y="1"/>
                    <a:pt x="477" y="1"/>
                    <a:pt x="46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8"/>
            <p:cNvSpPr/>
            <p:nvPr/>
          </p:nvSpPr>
          <p:spPr>
            <a:xfrm>
              <a:off x="1456574" y="2088381"/>
              <a:ext cx="12577" cy="74917"/>
            </a:xfrm>
            <a:custGeom>
              <a:avLst/>
              <a:gdLst/>
              <a:ahLst/>
              <a:cxnLst/>
              <a:rect l="l" t="t" r="r" b="b"/>
              <a:pathLst>
                <a:path w="253" h="1507" extrusionOk="0">
                  <a:moveTo>
                    <a:pt x="184" y="0"/>
                  </a:moveTo>
                  <a:cubicBezTo>
                    <a:pt x="138" y="0"/>
                    <a:pt x="92" y="23"/>
                    <a:pt x="92" y="69"/>
                  </a:cubicBezTo>
                  <a:lnTo>
                    <a:pt x="1" y="1438"/>
                  </a:lnTo>
                  <a:cubicBezTo>
                    <a:pt x="1" y="1484"/>
                    <a:pt x="24" y="1507"/>
                    <a:pt x="69" y="1507"/>
                  </a:cubicBezTo>
                  <a:cubicBezTo>
                    <a:pt x="115" y="1507"/>
                    <a:pt x="161" y="1484"/>
                    <a:pt x="161" y="1438"/>
                  </a:cubicBezTo>
                  <a:lnTo>
                    <a:pt x="252" y="69"/>
                  </a:lnTo>
                  <a:cubicBezTo>
                    <a:pt x="252" y="23"/>
                    <a:pt x="229"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8"/>
            <p:cNvSpPr/>
            <p:nvPr/>
          </p:nvSpPr>
          <p:spPr>
            <a:xfrm>
              <a:off x="1500869" y="2096335"/>
              <a:ext cx="12528" cy="70393"/>
            </a:xfrm>
            <a:custGeom>
              <a:avLst/>
              <a:gdLst/>
              <a:ahLst/>
              <a:cxnLst/>
              <a:rect l="l" t="t" r="r" b="b"/>
              <a:pathLst>
                <a:path w="252" h="1416" extrusionOk="0">
                  <a:moveTo>
                    <a:pt x="183" y="0"/>
                  </a:moveTo>
                  <a:cubicBezTo>
                    <a:pt x="137" y="0"/>
                    <a:pt x="114" y="23"/>
                    <a:pt x="114" y="69"/>
                  </a:cubicBezTo>
                  <a:lnTo>
                    <a:pt x="0" y="1324"/>
                  </a:lnTo>
                  <a:cubicBezTo>
                    <a:pt x="0" y="1370"/>
                    <a:pt x="46" y="1415"/>
                    <a:pt x="69" y="1415"/>
                  </a:cubicBezTo>
                  <a:lnTo>
                    <a:pt x="91" y="1415"/>
                  </a:lnTo>
                  <a:cubicBezTo>
                    <a:pt x="114" y="1415"/>
                    <a:pt x="160" y="1370"/>
                    <a:pt x="160" y="1347"/>
                  </a:cubicBezTo>
                  <a:lnTo>
                    <a:pt x="251" y="91"/>
                  </a:lnTo>
                  <a:cubicBezTo>
                    <a:pt x="251" y="46"/>
                    <a:pt x="22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8"/>
            <p:cNvSpPr/>
            <p:nvPr/>
          </p:nvSpPr>
          <p:spPr>
            <a:xfrm>
              <a:off x="1542828" y="2102003"/>
              <a:ext cx="10290" cy="56772"/>
            </a:xfrm>
            <a:custGeom>
              <a:avLst/>
              <a:gdLst/>
              <a:ahLst/>
              <a:cxnLst/>
              <a:rect l="l" t="t" r="r" b="b"/>
              <a:pathLst>
                <a:path w="207" h="1142" extrusionOk="0">
                  <a:moveTo>
                    <a:pt x="138" y="0"/>
                  </a:moveTo>
                  <a:cubicBezTo>
                    <a:pt x="92" y="0"/>
                    <a:pt x="46" y="23"/>
                    <a:pt x="46" y="69"/>
                  </a:cubicBezTo>
                  <a:lnTo>
                    <a:pt x="1" y="1050"/>
                  </a:lnTo>
                  <a:cubicBezTo>
                    <a:pt x="1" y="1096"/>
                    <a:pt x="23" y="1141"/>
                    <a:pt x="69" y="1141"/>
                  </a:cubicBezTo>
                  <a:cubicBezTo>
                    <a:pt x="115" y="1141"/>
                    <a:pt x="160" y="1119"/>
                    <a:pt x="160" y="1073"/>
                  </a:cubicBezTo>
                  <a:lnTo>
                    <a:pt x="206" y="69"/>
                  </a:lnTo>
                  <a:cubicBezTo>
                    <a:pt x="206" y="46"/>
                    <a:pt x="183"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8"/>
            <p:cNvSpPr/>
            <p:nvPr/>
          </p:nvSpPr>
          <p:spPr>
            <a:xfrm>
              <a:off x="379717" y="2167824"/>
              <a:ext cx="903276" cy="812451"/>
            </a:xfrm>
            <a:custGeom>
              <a:avLst/>
              <a:gdLst/>
              <a:ahLst/>
              <a:cxnLst/>
              <a:rect l="l" t="t" r="r" b="b"/>
              <a:pathLst>
                <a:path w="18170" h="16343" extrusionOk="0">
                  <a:moveTo>
                    <a:pt x="5867" y="0"/>
                  </a:moveTo>
                  <a:lnTo>
                    <a:pt x="4817" y="23"/>
                  </a:lnTo>
                  <a:cubicBezTo>
                    <a:pt x="3265" y="46"/>
                    <a:pt x="1827" y="982"/>
                    <a:pt x="1233" y="2420"/>
                  </a:cubicBezTo>
                  <a:cubicBezTo>
                    <a:pt x="1165" y="2602"/>
                    <a:pt x="1096" y="2808"/>
                    <a:pt x="1051" y="3013"/>
                  </a:cubicBezTo>
                  <a:lnTo>
                    <a:pt x="69" y="7441"/>
                  </a:lnTo>
                  <a:cubicBezTo>
                    <a:pt x="1" y="7738"/>
                    <a:pt x="229" y="8035"/>
                    <a:pt x="549" y="8057"/>
                  </a:cubicBezTo>
                  <a:lnTo>
                    <a:pt x="3402" y="8149"/>
                  </a:lnTo>
                  <a:lnTo>
                    <a:pt x="2763" y="16343"/>
                  </a:lnTo>
                  <a:lnTo>
                    <a:pt x="15499" y="16343"/>
                  </a:lnTo>
                  <a:lnTo>
                    <a:pt x="15202" y="8560"/>
                  </a:lnTo>
                  <a:lnTo>
                    <a:pt x="17941" y="5684"/>
                  </a:lnTo>
                  <a:cubicBezTo>
                    <a:pt x="18170" y="5455"/>
                    <a:pt x="18147" y="5090"/>
                    <a:pt x="17919" y="4885"/>
                  </a:cubicBezTo>
                  <a:lnTo>
                    <a:pt x="14244" y="1438"/>
                  </a:lnTo>
                  <a:cubicBezTo>
                    <a:pt x="13650" y="685"/>
                    <a:pt x="12737" y="206"/>
                    <a:pt x="11687" y="183"/>
                  </a:cubicBezTo>
                  <a:lnTo>
                    <a:pt x="6049" y="0"/>
                  </a:lnTo>
                  <a:cubicBezTo>
                    <a:pt x="6004" y="0"/>
                    <a:pt x="5935" y="0"/>
                    <a:pt x="5890" y="23"/>
                  </a:cubicBezTo>
                  <a:lnTo>
                    <a:pt x="586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8"/>
            <p:cNvSpPr/>
            <p:nvPr/>
          </p:nvSpPr>
          <p:spPr>
            <a:xfrm>
              <a:off x="709918" y="1633400"/>
              <a:ext cx="343861" cy="245083"/>
            </a:xfrm>
            <a:custGeom>
              <a:avLst/>
              <a:gdLst/>
              <a:ahLst/>
              <a:cxnLst/>
              <a:rect l="l" t="t" r="r" b="b"/>
              <a:pathLst>
                <a:path w="6917" h="4930" extrusionOk="0">
                  <a:moveTo>
                    <a:pt x="3976" y="1"/>
                  </a:moveTo>
                  <a:cubicBezTo>
                    <a:pt x="3882" y="1"/>
                    <a:pt x="3782" y="8"/>
                    <a:pt x="3676" y="22"/>
                  </a:cubicBezTo>
                  <a:cubicBezTo>
                    <a:pt x="3265" y="68"/>
                    <a:pt x="2900" y="273"/>
                    <a:pt x="2694" y="593"/>
                  </a:cubicBezTo>
                  <a:cubicBezTo>
                    <a:pt x="2649" y="638"/>
                    <a:pt x="2626" y="684"/>
                    <a:pt x="2603" y="753"/>
                  </a:cubicBezTo>
                  <a:cubicBezTo>
                    <a:pt x="2580" y="775"/>
                    <a:pt x="2078" y="844"/>
                    <a:pt x="2010" y="867"/>
                  </a:cubicBezTo>
                  <a:cubicBezTo>
                    <a:pt x="1507" y="1004"/>
                    <a:pt x="891" y="1186"/>
                    <a:pt x="663" y="1666"/>
                  </a:cubicBezTo>
                  <a:cubicBezTo>
                    <a:pt x="549" y="1894"/>
                    <a:pt x="503" y="2122"/>
                    <a:pt x="503" y="2373"/>
                  </a:cubicBezTo>
                  <a:cubicBezTo>
                    <a:pt x="138" y="2647"/>
                    <a:pt x="1" y="3172"/>
                    <a:pt x="138" y="3629"/>
                  </a:cubicBezTo>
                  <a:lnTo>
                    <a:pt x="526" y="4838"/>
                  </a:lnTo>
                  <a:cubicBezTo>
                    <a:pt x="594" y="4816"/>
                    <a:pt x="686" y="4793"/>
                    <a:pt x="777" y="4793"/>
                  </a:cubicBezTo>
                  <a:lnTo>
                    <a:pt x="1416" y="4793"/>
                  </a:lnTo>
                  <a:cubicBezTo>
                    <a:pt x="1519" y="4866"/>
                    <a:pt x="1650" y="4930"/>
                    <a:pt x="1754" y="4930"/>
                  </a:cubicBezTo>
                  <a:cubicBezTo>
                    <a:pt x="1813" y="4930"/>
                    <a:pt x="1863" y="4910"/>
                    <a:pt x="1895" y="4861"/>
                  </a:cubicBezTo>
                  <a:cubicBezTo>
                    <a:pt x="1918" y="4816"/>
                    <a:pt x="2055" y="4313"/>
                    <a:pt x="2078" y="4268"/>
                  </a:cubicBezTo>
                  <a:cubicBezTo>
                    <a:pt x="2078" y="4131"/>
                    <a:pt x="2078" y="3994"/>
                    <a:pt x="2078" y="3857"/>
                  </a:cubicBezTo>
                  <a:cubicBezTo>
                    <a:pt x="2101" y="3606"/>
                    <a:pt x="2078" y="3309"/>
                    <a:pt x="2146" y="3058"/>
                  </a:cubicBezTo>
                  <a:cubicBezTo>
                    <a:pt x="2306" y="3195"/>
                    <a:pt x="2512" y="3286"/>
                    <a:pt x="2740" y="3286"/>
                  </a:cubicBezTo>
                  <a:lnTo>
                    <a:pt x="3721" y="3286"/>
                  </a:lnTo>
                  <a:cubicBezTo>
                    <a:pt x="4018" y="3286"/>
                    <a:pt x="4292" y="3172"/>
                    <a:pt x="4475" y="2989"/>
                  </a:cubicBezTo>
                  <a:cubicBezTo>
                    <a:pt x="4520" y="2967"/>
                    <a:pt x="4543" y="2967"/>
                    <a:pt x="4589" y="2967"/>
                  </a:cubicBezTo>
                  <a:cubicBezTo>
                    <a:pt x="4703" y="3286"/>
                    <a:pt x="5022" y="3537"/>
                    <a:pt x="5410" y="3537"/>
                  </a:cubicBezTo>
                  <a:lnTo>
                    <a:pt x="5890" y="3537"/>
                  </a:lnTo>
                  <a:cubicBezTo>
                    <a:pt x="5890" y="3560"/>
                    <a:pt x="5913" y="3583"/>
                    <a:pt x="5913" y="3606"/>
                  </a:cubicBezTo>
                  <a:cubicBezTo>
                    <a:pt x="5920" y="3651"/>
                    <a:pt x="5945" y="3671"/>
                    <a:pt x="5981" y="3671"/>
                  </a:cubicBezTo>
                  <a:cubicBezTo>
                    <a:pt x="6055" y="3671"/>
                    <a:pt x="6178" y="3584"/>
                    <a:pt x="6301" y="3446"/>
                  </a:cubicBezTo>
                  <a:cubicBezTo>
                    <a:pt x="6666" y="3263"/>
                    <a:pt x="6917" y="2898"/>
                    <a:pt x="6917" y="2487"/>
                  </a:cubicBezTo>
                  <a:lnTo>
                    <a:pt x="6917" y="1871"/>
                  </a:lnTo>
                  <a:lnTo>
                    <a:pt x="6894" y="1871"/>
                  </a:lnTo>
                  <a:cubicBezTo>
                    <a:pt x="6780" y="1369"/>
                    <a:pt x="6369" y="981"/>
                    <a:pt x="5821" y="935"/>
                  </a:cubicBezTo>
                  <a:lnTo>
                    <a:pt x="5662" y="935"/>
                  </a:lnTo>
                  <a:cubicBezTo>
                    <a:pt x="5151" y="486"/>
                    <a:pt x="4769" y="1"/>
                    <a:pt x="3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8"/>
            <p:cNvSpPr/>
            <p:nvPr/>
          </p:nvSpPr>
          <p:spPr>
            <a:xfrm>
              <a:off x="697440" y="1768373"/>
              <a:ext cx="326860" cy="479278"/>
            </a:xfrm>
            <a:custGeom>
              <a:avLst/>
              <a:gdLst/>
              <a:ahLst/>
              <a:cxnLst/>
              <a:rect l="l" t="t" r="r" b="b"/>
              <a:pathLst>
                <a:path w="6575" h="9641" extrusionOk="0">
                  <a:moveTo>
                    <a:pt x="2169" y="1"/>
                  </a:moveTo>
                  <a:lnTo>
                    <a:pt x="2169" y="2078"/>
                  </a:lnTo>
                  <a:lnTo>
                    <a:pt x="1028" y="2078"/>
                  </a:lnTo>
                  <a:cubicBezTo>
                    <a:pt x="937" y="2078"/>
                    <a:pt x="845" y="2101"/>
                    <a:pt x="777" y="2123"/>
                  </a:cubicBezTo>
                  <a:cubicBezTo>
                    <a:pt x="320" y="2215"/>
                    <a:pt x="1" y="2625"/>
                    <a:pt x="1" y="3105"/>
                  </a:cubicBezTo>
                  <a:lnTo>
                    <a:pt x="1" y="3219"/>
                  </a:lnTo>
                  <a:cubicBezTo>
                    <a:pt x="1" y="3767"/>
                    <a:pt x="457" y="4246"/>
                    <a:pt x="1028" y="4246"/>
                  </a:cubicBezTo>
                  <a:lnTo>
                    <a:pt x="1302" y="4246"/>
                  </a:lnTo>
                  <a:lnTo>
                    <a:pt x="1028" y="7670"/>
                  </a:lnTo>
                  <a:cubicBezTo>
                    <a:pt x="937" y="8674"/>
                    <a:pt x="1690" y="9542"/>
                    <a:pt x="2694" y="9633"/>
                  </a:cubicBezTo>
                  <a:lnTo>
                    <a:pt x="2877" y="9633"/>
                  </a:lnTo>
                  <a:cubicBezTo>
                    <a:pt x="2931" y="9638"/>
                    <a:pt x="2985" y="9640"/>
                    <a:pt x="3038" y="9640"/>
                  </a:cubicBezTo>
                  <a:cubicBezTo>
                    <a:pt x="3954" y="9640"/>
                    <a:pt x="4752" y="8916"/>
                    <a:pt x="4817" y="7967"/>
                  </a:cubicBezTo>
                  <a:lnTo>
                    <a:pt x="4931" y="6688"/>
                  </a:lnTo>
                  <a:cubicBezTo>
                    <a:pt x="5844" y="6666"/>
                    <a:pt x="6574" y="5935"/>
                    <a:pt x="6574" y="5022"/>
                  </a:cubicBezTo>
                  <a:lnTo>
                    <a:pt x="6574" y="1005"/>
                  </a:lnTo>
                  <a:cubicBezTo>
                    <a:pt x="6574" y="914"/>
                    <a:pt x="6552" y="822"/>
                    <a:pt x="6552" y="731"/>
                  </a:cubicBezTo>
                  <a:cubicBezTo>
                    <a:pt x="6415" y="777"/>
                    <a:pt x="6278" y="822"/>
                    <a:pt x="6118" y="822"/>
                  </a:cubicBezTo>
                  <a:lnTo>
                    <a:pt x="5661" y="822"/>
                  </a:lnTo>
                  <a:cubicBezTo>
                    <a:pt x="5251" y="822"/>
                    <a:pt x="4908" y="548"/>
                    <a:pt x="4817" y="183"/>
                  </a:cubicBezTo>
                  <a:cubicBezTo>
                    <a:pt x="4612" y="411"/>
                    <a:pt x="4315" y="571"/>
                    <a:pt x="3972" y="571"/>
                  </a:cubicBezTo>
                  <a:lnTo>
                    <a:pt x="2991" y="571"/>
                  </a:lnTo>
                  <a:cubicBezTo>
                    <a:pt x="2626" y="571"/>
                    <a:pt x="2306" y="343"/>
                    <a:pt x="216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8"/>
            <p:cNvSpPr/>
            <p:nvPr/>
          </p:nvSpPr>
          <p:spPr>
            <a:xfrm>
              <a:off x="737162" y="1904937"/>
              <a:ext cx="26149" cy="40516"/>
            </a:xfrm>
            <a:custGeom>
              <a:avLst/>
              <a:gdLst/>
              <a:ahLst/>
              <a:cxnLst/>
              <a:rect l="l" t="t" r="r" b="b"/>
              <a:pathLst>
                <a:path w="526" h="815" extrusionOk="0">
                  <a:moveTo>
                    <a:pt x="69" y="0"/>
                  </a:moveTo>
                  <a:cubicBezTo>
                    <a:pt x="50" y="0"/>
                    <a:pt x="33" y="6"/>
                    <a:pt x="24" y="15"/>
                  </a:cubicBezTo>
                  <a:cubicBezTo>
                    <a:pt x="1" y="61"/>
                    <a:pt x="1" y="107"/>
                    <a:pt x="24" y="130"/>
                  </a:cubicBezTo>
                  <a:lnTo>
                    <a:pt x="343" y="495"/>
                  </a:lnTo>
                  <a:lnTo>
                    <a:pt x="69" y="655"/>
                  </a:lnTo>
                  <a:cubicBezTo>
                    <a:pt x="24" y="677"/>
                    <a:pt x="24" y="746"/>
                    <a:pt x="46" y="769"/>
                  </a:cubicBezTo>
                  <a:cubicBezTo>
                    <a:pt x="46" y="792"/>
                    <a:pt x="69" y="814"/>
                    <a:pt x="92" y="814"/>
                  </a:cubicBezTo>
                  <a:cubicBezTo>
                    <a:pt x="115" y="814"/>
                    <a:pt x="138" y="792"/>
                    <a:pt x="138" y="792"/>
                  </a:cubicBezTo>
                  <a:lnTo>
                    <a:pt x="503" y="563"/>
                  </a:lnTo>
                  <a:cubicBezTo>
                    <a:pt x="526" y="563"/>
                    <a:pt x="526" y="540"/>
                    <a:pt x="526" y="518"/>
                  </a:cubicBezTo>
                  <a:cubicBezTo>
                    <a:pt x="526" y="495"/>
                    <a:pt x="526" y="472"/>
                    <a:pt x="503" y="449"/>
                  </a:cubicBezTo>
                  <a:lnTo>
                    <a:pt x="138" y="38"/>
                  </a:lnTo>
                  <a:cubicBezTo>
                    <a:pt x="124" y="12"/>
                    <a:pt x="95"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8"/>
            <p:cNvSpPr/>
            <p:nvPr/>
          </p:nvSpPr>
          <p:spPr>
            <a:xfrm>
              <a:off x="924385" y="1874761"/>
              <a:ext cx="39770" cy="78645"/>
            </a:xfrm>
            <a:custGeom>
              <a:avLst/>
              <a:gdLst/>
              <a:ahLst/>
              <a:cxnLst/>
              <a:rect l="l" t="t" r="r" b="b"/>
              <a:pathLst>
                <a:path w="800" h="1582" extrusionOk="0">
                  <a:moveTo>
                    <a:pt x="528" y="0"/>
                  </a:moveTo>
                  <a:cubicBezTo>
                    <a:pt x="520" y="0"/>
                    <a:pt x="511" y="2"/>
                    <a:pt x="503" y="6"/>
                  </a:cubicBezTo>
                  <a:cubicBezTo>
                    <a:pt x="457" y="6"/>
                    <a:pt x="435" y="52"/>
                    <a:pt x="457" y="97"/>
                  </a:cubicBezTo>
                  <a:lnTo>
                    <a:pt x="617" y="1102"/>
                  </a:lnTo>
                  <a:cubicBezTo>
                    <a:pt x="640" y="1170"/>
                    <a:pt x="617" y="1262"/>
                    <a:pt x="572" y="1330"/>
                  </a:cubicBezTo>
                  <a:cubicBezTo>
                    <a:pt x="503" y="1376"/>
                    <a:pt x="435" y="1421"/>
                    <a:pt x="366" y="1421"/>
                  </a:cubicBezTo>
                  <a:lnTo>
                    <a:pt x="69" y="1421"/>
                  </a:lnTo>
                  <a:cubicBezTo>
                    <a:pt x="24" y="1421"/>
                    <a:pt x="1" y="1467"/>
                    <a:pt x="1" y="1490"/>
                  </a:cubicBezTo>
                  <a:cubicBezTo>
                    <a:pt x="1" y="1535"/>
                    <a:pt x="24" y="1581"/>
                    <a:pt x="69" y="1581"/>
                  </a:cubicBezTo>
                  <a:lnTo>
                    <a:pt x="366" y="1581"/>
                  </a:lnTo>
                  <a:cubicBezTo>
                    <a:pt x="480" y="1581"/>
                    <a:pt x="594" y="1513"/>
                    <a:pt x="686" y="1421"/>
                  </a:cubicBezTo>
                  <a:cubicBezTo>
                    <a:pt x="754" y="1330"/>
                    <a:pt x="800" y="1193"/>
                    <a:pt x="777" y="1079"/>
                  </a:cubicBezTo>
                  <a:lnTo>
                    <a:pt x="594" y="75"/>
                  </a:lnTo>
                  <a:cubicBezTo>
                    <a:pt x="594" y="37"/>
                    <a:pt x="564"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8"/>
            <p:cNvSpPr/>
            <p:nvPr/>
          </p:nvSpPr>
          <p:spPr>
            <a:xfrm>
              <a:off x="976585" y="1898872"/>
              <a:ext cx="22768" cy="20680"/>
            </a:xfrm>
            <a:custGeom>
              <a:avLst/>
              <a:gdLst/>
              <a:ahLst/>
              <a:cxnLst/>
              <a:rect l="l" t="t" r="r" b="b"/>
              <a:pathLst>
                <a:path w="458" h="416" extrusionOk="0">
                  <a:moveTo>
                    <a:pt x="183" y="0"/>
                  </a:moveTo>
                  <a:cubicBezTo>
                    <a:pt x="69" y="23"/>
                    <a:pt x="1" y="137"/>
                    <a:pt x="24" y="252"/>
                  </a:cubicBezTo>
                  <a:cubicBezTo>
                    <a:pt x="44" y="351"/>
                    <a:pt x="133" y="416"/>
                    <a:pt x="231" y="416"/>
                  </a:cubicBezTo>
                  <a:cubicBezTo>
                    <a:pt x="245" y="416"/>
                    <a:pt x="260" y="414"/>
                    <a:pt x="275" y="411"/>
                  </a:cubicBezTo>
                  <a:cubicBezTo>
                    <a:pt x="389" y="411"/>
                    <a:pt x="457" y="297"/>
                    <a:pt x="435" y="183"/>
                  </a:cubicBezTo>
                  <a:cubicBezTo>
                    <a:pt x="412" y="69"/>
                    <a:pt x="29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8"/>
            <p:cNvSpPr/>
            <p:nvPr/>
          </p:nvSpPr>
          <p:spPr>
            <a:xfrm rot="-9899917">
              <a:off x="907383" y="2039811"/>
              <a:ext cx="27292" cy="10042"/>
            </a:xfrm>
            <a:custGeom>
              <a:avLst/>
              <a:gdLst/>
              <a:ahLst/>
              <a:cxnLst/>
              <a:rect l="l" t="t" r="r" b="b"/>
              <a:pathLst>
                <a:path w="549" h="202" extrusionOk="0">
                  <a:moveTo>
                    <a:pt x="324" y="1"/>
                  </a:moveTo>
                  <a:cubicBezTo>
                    <a:pt x="229" y="1"/>
                    <a:pt x="117" y="29"/>
                    <a:pt x="23" y="133"/>
                  </a:cubicBezTo>
                  <a:cubicBezTo>
                    <a:pt x="0" y="156"/>
                    <a:pt x="0" y="178"/>
                    <a:pt x="23" y="201"/>
                  </a:cubicBezTo>
                  <a:lnTo>
                    <a:pt x="69" y="201"/>
                  </a:lnTo>
                  <a:cubicBezTo>
                    <a:pt x="160" y="110"/>
                    <a:pt x="263" y="87"/>
                    <a:pt x="343" y="87"/>
                  </a:cubicBezTo>
                  <a:cubicBezTo>
                    <a:pt x="423" y="87"/>
                    <a:pt x="480" y="110"/>
                    <a:pt x="480" y="110"/>
                  </a:cubicBezTo>
                  <a:cubicBezTo>
                    <a:pt x="491" y="121"/>
                    <a:pt x="497" y="127"/>
                    <a:pt x="503" y="127"/>
                  </a:cubicBezTo>
                  <a:cubicBezTo>
                    <a:pt x="508" y="127"/>
                    <a:pt x="514" y="121"/>
                    <a:pt x="525" y="110"/>
                  </a:cubicBezTo>
                  <a:cubicBezTo>
                    <a:pt x="525" y="110"/>
                    <a:pt x="548" y="110"/>
                    <a:pt x="548" y="87"/>
                  </a:cubicBezTo>
                  <a:cubicBezTo>
                    <a:pt x="548" y="64"/>
                    <a:pt x="548" y="41"/>
                    <a:pt x="525" y="41"/>
                  </a:cubicBezTo>
                  <a:cubicBezTo>
                    <a:pt x="525" y="41"/>
                    <a:pt x="437"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8"/>
            <p:cNvSpPr/>
            <p:nvPr/>
          </p:nvSpPr>
          <p:spPr>
            <a:xfrm>
              <a:off x="837037" y="1835437"/>
              <a:ext cx="86301" cy="36738"/>
            </a:xfrm>
            <a:custGeom>
              <a:avLst/>
              <a:gdLst/>
              <a:ahLst/>
              <a:cxnLst/>
              <a:rect l="l" t="t" r="r" b="b"/>
              <a:pathLst>
                <a:path w="1736" h="739" extrusionOk="0">
                  <a:moveTo>
                    <a:pt x="1018" y="1"/>
                  </a:moveTo>
                  <a:cubicBezTo>
                    <a:pt x="948" y="1"/>
                    <a:pt x="874" y="7"/>
                    <a:pt x="799" y="21"/>
                  </a:cubicBezTo>
                  <a:cubicBezTo>
                    <a:pt x="411" y="90"/>
                    <a:pt x="160" y="272"/>
                    <a:pt x="92" y="432"/>
                  </a:cubicBezTo>
                  <a:cubicBezTo>
                    <a:pt x="0" y="592"/>
                    <a:pt x="69" y="706"/>
                    <a:pt x="160" y="729"/>
                  </a:cubicBezTo>
                  <a:cubicBezTo>
                    <a:pt x="194" y="735"/>
                    <a:pt x="229" y="738"/>
                    <a:pt x="265" y="738"/>
                  </a:cubicBezTo>
                  <a:cubicBezTo>
                    <a:pt x="352" y="738"/>
                    <a:pt x="445" y="722"/>
                    <a:pt x="525" y="706"/>
                  </a:cubicBezTo>
                  <a:cubicBezTo>
                    <a:pt x="662" y="683"/>
                    <a:pt x="799" y="637"/>
                    <a:pt x="891" y="637"/>
                  </a:cubicBezTo>
                  <a:cubicBezTo>
                    <a:pt x="1005" y="615"/>
                    <a:pt x="1142" y="592"/>
                    <a:pt x="1279" y="592"/>
                  </a:cubicBezTo>
                  <a:cubicBezTo>
                    <a:pt x="1393" y="569"/>
                    <a:pt x="1530" y="569"/>
                    <a:pt x="1621" y="500"/>
                  </a:cubicBezTo>
                  <a:cubicBezTo>
                    <a:pt x="1712" y="455"/>
                    <a:pt x="1735" y="318"/>
                    <a:pt x="1598" y="204"/>
                  </a:cubicBezTo>
                  <a:cubicBezTo>
                    <a:pt x="1507" y="95"/>
                    <a:pt x="1287"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8"/>
            <p:cNvSpPr/>
            <p:nvPr/>
          </p:nvSpPr>
          <p:spPr>
            <a:xfrm>
              <a:off x="968680" y="1843789"/>
              <a:ext cx="60152" cy="29480"/>
            </a:xfrm>
            <a:custGeom>
              <a:avLst/>
              <a:gdLst/>
              <a:ahLst/>
              <a:cxnLst/>
              <a:rect l="l" t="t" r="r" b="b"/>
              <a:pathLst>
                <a:path w="1210" h="593" extrusionOk="0">
                  <a:moveTo>
                    <a:pt x="527" y="1"/>
                  </a:moveTo>
                  <a:cubicBezTo>
                    <a:pt x="332" y="1"/>
                    <a:pt x="166" y="75"/>
                    <a:pt x="91" y="150"/>
                  </a:cubicBezTo>
                  <a:cubicBezTo>
                    <a:pt x="0" y="264"/>
                    <a:pt x="23" y="355"/>
                    <a:pt x="69" y="401"/>
                  </a:cubicBezTo>
                  <a:cubicBezTo>
                    <a:pt x="137" y="447"/>
                    <a:pt x="228" y="447"/>
                    <a:pt x="320" y="469"/>
                  </a:cubicBezTo>
                  <a:cubicBezTo>
                    <a:pt x="411" y="469"/>
                    <a:pt x="502" y="492"/>
                    <a:pt x="571" y="492"/>
                  </a:cubicBezTo>
                  <a:cubicBezTo>
                    <a:pt x="662" y="515"/>
                    <a:pt x="730" y="538"/>
                    <a:pt x="822" y="561"/>
                  </a:cubicBezTo>
                  <a:cubicBezTo>
                    <a:pt x="886" y="577"/>
                    <a:pt x="951" y="593"/>
                    <a:pt x="1007" y="593"/>
                  </a:cubicBezTo>
                  <a:cubicBezTo>
                    <a:pt x="1031" y="593"/>
                    <a:pt x="1053" y="590"/>
                    <a:pt x="1073" y="584"/>
                  </a:cubicBezTo>
                  <a:cubicBezTo>
                    <a:pt x="1164" y="561"/>
                    <a:pt x="1210" y="469"/>
                    <a:pt x="1141" y="332"/>
                  </a:cubicBezTo>
                  <a:cubicBezTo>
                    <a:pt x="1096" y="218"/>
                    <a:pt x="913" y="59"/>
                    <a:pt x="662" y="13"/>
                  </a:cubicBezTo>
                  <a:cubicBezTo>
                    <a:pt x="616" y="5"/>
                    <a:pt x="571" y="1"/>
                    <a:pt x="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8"/>
            <p:cNvSpPr/>
            <p:nvPr/>
          </p:nvSpPr>
          <p:spPr>
            <a:xfrm>
              <a:off x="884663" y="1898872"/>
              <a:ext cx="23912" cy="22917"/>
            </a:xfrm>
            <a:custGeom>
              <a:avLst/>
              <a:gdLst/>
              <a:ahLst/>
              <a:cxnLst/>
              <a:rect l="l" t="t" r="r" b="b"/>
              <a:pathLst>
                <a:path w="481" h="461" extrusionOk="0">
                  <a:moveTo>
                    <a:pt x="252" y="0"/>
                  </a:moveTo>
                  <a:cubicBezTo>
                    <a:pt x="115" y="0"/>
                    <a:pt x="24" y="92"/>
                    <a:pt x="1" y="206"/>
                  </a:cubicBezTo>
                  <a:cubicBezTo>
                    <a:pt x="1" y="343"/>
                    <a:pt x="92" y="457"/>
                    <a:pt x="206" y="457"/>
                  </a:cubicBezTo>
                  <a:cubicBezTo>
                    <a:pt x="221" y="459"/>
                    <a:pt x="234" y="460"/>
                    <a:pt x="248" y="460"/>
                  </a:cubicBezTo>
                  <a:cubicBezTo>
                    <a:pt x="366" y="460"/>
                    <a:pt x="457" y="374"/>
                    <a:pt x="457" y="252"/>
                  </a:cubicBezTo>
                  <a:cubicBezTo>
                    <a:pt x="480" y="115"/>
                    <a:pt x="366" y="23"/>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8"/>
            <p:cNvSpPr/>
            <p:nvPr/>
          </p:nvSpPr>
          <p:spPr>
            <a:xfrm>
              <a:off x="884663" y="1919503"/>
              <a:ext cx="20482" cy="4375"/>
            </a:xfrm>
            <a:custGeom>
              <a:avLst/>
              <a:gdLst/>
              <a:ahLst/>
              <a:cxnLst/>
              <a:rect l="l" t="t" r="r" b="b"/>
              <a:pathLst>
                <a:path w="412" h="88" extrusionOk="0">
                  <a:moveTo>
                    <a:pt x="198" y="0"/>
                  </a:moveTo>
                  <a:cubicBezTo>
                    <a:pt x="84" y="0"/>
                    <a:pt x="1" y="65"/>
                    <a:pt x="1" y="65"/>
                  </a:cubicBezTo>
                  <a:lnTo>
                    <a:pt x="412" y="88"/>
                  </a:lnTo>
                  <a:cubicBezTo>
                    <a:pt x="337" y="21"/>
                    <a:pt x="262" y="0"/>
                    <a:pt x="198" y="0"/>
                  </a:cubicBezTo>
                  <a:close/>
                </a:path>
              </a:pathLst>
            </a:custGeom>
            <a:solidFill>
              <a:srgbClr val="E8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8"/>
            <p:cNvSpPr/>
            <p:nvPr/>
          </p:nvSpPr>
          <p:spPr>
            <a:xfrm>
              <a:off x="880139" y="1915576"/>
              <a:ext cx="28436" cy="11732"/>
            </a:xfrm>
            <a:custGeom>
              <a:avLst/>
              <a:gdLst/>
              <a:ahLst/>
              <a:cxnLst/>
              <a:rect l="l" t="t" r="r" b="b"/>
              <a:pathLst>
                <a:path w="572" h="236" extrusionOk="0">
                  <a:moveTo>
                    <a:pt x="280" y="0"/>
                  </a:moveTo>
                  <a:cubicBezTo>
                    <a:pt x="181" y="0"/>
                    <a:pt x="96" y="38"/>
                    <a:pt x="46" y="75"/>
                  </a:cubicBezTo>
                  <a:cubicBezTo>
                    <a:pt x="1" y="98"/>
                    <a:pt x="1" y="144"/>
                    <a:pt x="24" y="189"/>
                  </a:cubicBezTo>
                  <a:cubicBezTo>
                    <a:pt x="40" y="206"/>
                    <a:pt x="67" y="222"/>
                    <a:pt x="98" y="222"/>
                  </a:cubicBezTo>
                  <a:cubicBezTo>
                    <a:pt x="111" y="222"/>
                    <a:pt x="124" y="219"/>
                    <a:pt x="138" y="212"/>
                  </a:cubicBezTo>
                  <a:cubicBezTo>
                    <a:pt x="151" y="199"/>
                    <a:pt x="205" y="161"/>
                    <a:pt x="274" y="161"/>
                  </a:cubicBezTo>
                  <a:cubicBezTo>
                    <a:pt x="322" y="161"/>
                    <a:pt x="378" y="179"/>
                    <a:pt x="434" y="235"/>
                  </a:cubicBezTo>
                  <a:lnTo>
                    <a:pt x="503" y="235"/>
                  </a:lnTo>
                  <a:cubicBezTo>
                    <a:pt x="503" y="235"/>
                    <a:pt x="526" y="235"/>
                    <a:pt x="548" y="212"/>
                  </a:cubicBezTo>
                  <a:cubicBezTo>
                    <a:pt x="571" y="189"/>
                    <a:pt x="571" y="144"/>
                    <a:pt x="548" y="98"/>
                  </a:cubicBezTo>
                  <a:cubicBezTo>
                    <a:pt x="456" y="26"/>
                    <a:pt x="363"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8"/>
            <p:cNvSpPr/>
            <p:nvPr/>
          </p:nvSpPr>
          <p:spPr>
            <a:xfrm>
              <a:off x="980015" y="1919553"/>
              <a:ext cx="17051" cy="2038"/>
            </a:xfrm>
            <a:custGeom>
              <a:avLst/>
              <a:gdLst/>
              <a:ahLst/>
              <a:cxnLst/>
              <a:rect l="l" t="t" r="r" b="b"/>
              <a:pathLst>
                <a:path w="343" h="41" extrusionOk="0">
                  <a:moveTo>
                    <a:pt x="183" y="0"/>
                  </a:moveTo>
                  <a:cubicBezTo>
                    <a:pt x="81" y="0"/>
                    <a:pt x="0" y="41"/>
                    <a:pt x="0" y="41"/>
                  </a:cubicBezTo>
                  <a:lnTo>
                    <a:pt x="343" y="41"/>
                  </a:lnTo>
                  <a:cubicBezTo>
                    <a:pt x="289" y="11"/>
                    <a:pt x="234" y="0"/>
                    <a:pt x="183" y="0"/>
                  </a:cubicBezTo>
                  <a:close/>
                </a:path>
              </a:pathLst>
            </a:custGeom>
            <a:solidFill>
              <a:srgbClr val="E8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8"/>
            <p:cNvSpPr/>
            <p:nvPr/>
          </p:nvSpPr>
          <p:spPr>
            <a:xfrm>
              <a:off x="975491" y="1916123"/>
              <a:ext cx="26099" cy="10042"/>
            </a:xfrm>
            <a:custGeom>
              <a:avLst/>
              <a:gdLst/>
              <a:ahLst/>
              <a:cxnLst/>
              <a:rect l="l" t="t" r="r" b="b"/>
              <a:pathLst>
                <a:path w="525" h="202" extrusionOk="0">
                  <a:moveTo>
                    <a:pt x="281" y="1"/>
                  </a:moveTo>
                  <a:cubicBezTo>
                    <a:pt x="157" y="1"/>
                    <a:pt x="61" y="42"/>
                    <a:pt x="46" y="42"/>
                  </a:cubicBezTo>
                  <a:cubicBezTo>
                    <a:pt x="23" y="64"/>
                    <a:pt x="0" y="110"/>
                    <a:pt x="23" y="133"/>
                  </a:cubicBezTo>
                  <a:cubicBezTo>
                    <a:pt x="40" y="166"/>
                    <a:pt x="68" y="187"/>
                    <a:pt x="92" y="187"/>
                  </a:cubicBezTo>
                  <a:cubicBezTo>
                    <a:pt x="100" y="187"/>
                    <a:pt x="108" y="185"/>
                    <a:pt x="114" y="178"/>
                  </a:cubicBezTo>
                  <a:cubicBezTo>
                    <a:pt x="114" y="178"/>
                    <a:pt x="185" y="148"/>
                    <a:pt x="273" y="148"/>
                  </a:cubicBezTo>
                  <a:cubicBezTo>
                    <a:pt x="317" y="148"/>
                    <a:pt x="365" y="156"/>
                    <a:pt x="411" y="178"/>
                  </a:cubicBezTo>
                  <a:cubicBezTo>
                    <a:pt x="411" y="201"/>
                    <a:pt x="434" y="201"/>
                    <a:pt x="434" y="201"/>
                  </a:cubicBezTo>
                  <a:cubicBezTo>
                    <a:pt x="479" y="201"/>
                    <a:pt x="502" y="178"/>
                    <a:pt x="502" y="156"/>
                  </a:cubicBezTo>
                  <a:cubicBezTo>
                    <a:pt x="525" y="110"/>
                    <a:pt x="525" y="64"/>
                    <a:pt x="479" y="42"/>
                  </a:cubicBezTo>
                  <a:cubicBezTo>
                    <a:pt x="411" y="11"/>
                    <a:pt x="34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8"/>
            <p:cNvSpPr/>
            <p:nvPr/>
          </p:nvSpPr>
          <p:spPr>
            <a:xfrm>
              <a:off x="860850" y="1955844"/>
              <a:ext cx="68156" cy="43846"/>
            </a:xfrm>
            <a:custGeom>
              <a:avLst/>
              <a:gdLst/>
              <a:ahLst/>
              <a:cxnLst/>
              <a:rect l="l" t="t" r="r" b="b"/>
              <a:pathLst>
                <a:path w="1371" h="882" extrusionOk="0">
                  <a:moveTo>
                    <a:pt x="392" y="0"/>
                  </a:moveTo>
                  <a:cubicBezTo>
                    <a:pt x="359" y="0"/>
                    <a:pt x="326" y="13"/>
                    <a:pt x="297" y="41"/>
                  </a:cubicBezTo>
                  <a:cubicBezTo>
                    <a:pt x="115" y="156"/>
                    <a:pt x="1" y="544"/>
                    <a:pt x="571" y="795"/>
                  </a:cubicBezTo>
                  <a:cubicBezTo>
                    <a:pt x="695" y="856"/>
                    <a:pt x="802" y="881"/>
                    <a:pt x="893" y="881"/>
                  </a:cubicBezTo>
                  <a:cubicBezTo>
                    <a:pt x="1141" y="881"/>
                    <a:pt x="1281" y="700"/>
                    <a:pt x="1347" y="566"/>
                  </a:cubicBezTo>
                  <a:cubicBezTo>
                    <a:pt x="1370" y="498"/>
                    <a:pt x="1325" y="384"/>
                    <a:pt x="1233" y="384"/>
                  </a:cubicBezTo>
                  <a:cubicBezTo>
                    <a:pt x="891" y="338"/>
                    <a:pt x="640" y="156"/>
                    <a:pt x="526" y="64"/>
                  </a:cubicBezTo>
                  <a:cubicBezTo>
                    <a:pt x="486" y="24"/>
                    <a:pt x="438" y="0"/>
                    <a:pt x="3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8"/>
            <p:cNvSpPr/>
            <p:nvPr/>
          </p:nvSpPr>
          <p:spPr>
            <a:xfrm>
              <a:off x="694059" y="2132129"/>
              <a:ext cx="288233" cy="179760"/>
            </a:xfrm>
            <a:custGeom>
              <a:avLst/>
              <a:gdLst/>
              <a:ahLst/>
              <a:cxnLst/>
              <a:rect l="l" t="t" r="r" b="b"/>
              <a:pathLst>
                <a:path w="5798" h="3616" extrusionOk="0">
                  <a:moveTo>
                    <a:pt x="891" y="0"/>
                  </a:moveTo>
                  <a:cubicBezTo>
                    <a:pt x="820" y="0"/>
                    <a:pt x="738" y="41"/>
                    <a:pt x="708" y="102"/>
                  </a:cubicBezTo>
                  <a:lnTo>
                    <a:pt x="69" y="1426"/>
                  </a:lnTo>
                  <a:cubicBezTo>
                    <a:pt x="0" y="1563"/>
                    <a:pt x="23" y="1745"/>
                    <a:pt x="114" y="1859"/>
                  </a:cubicBezTo>
                  <a:lnTo>
                    <a:pt x="1484" y="3480"/>
                  </a:lnTo>
                  <a:cubicBezTo>
                    <a:pt x="1560" y="3569"/>
                    <a:pt x="1665" y="3616"/>
                    <a:pt x="1770" y="3616"/>
                  </a:cubicBezTo>
                  <a:cubicBezTo>
                    <a:pt x="1854" y="3616"/>
                    <a:pt x="1938" y="3586"/>
                    <a:pt x="2009" y="3526"/>
                  </a:cubicBezTo>
                  <a:lnTo>
                    <a:pt x="3310" y="2339"/>
                  </a:lnTo>
                  <a:cubicBezTo>
                    <a:pt x="3321" y="2316"/>
                    <a:pt x="3339" y="2304"/>
                    <a:pt x="3356" y="2304"/>
                  </a:cubicBezTo>
                  <a:cubicBezTo>
                    <a:pt x="3373" y="2304"/>
                    <a:pt x="3390" y="2316"/>
                    <a:pt x="3401" y="2339"/>
                  </a:cubicBezTo>
                  <a:lnTo>
                    <a:pt x="4223" y="3252"/>
                  </a:lnTo>
                  <a:cubicBezTo>
                    <a:pt x="4267" y="3318"/>
                    <a:pt x="4327" y="3352"/>
                    <a:pt x="4387" y="3352"/>
                  </a:cubicBezTo>
                  <a:cubicBezTo>
                    <a:pt x="4452" y="3352"/>
                    <a:pt x="4518" y="3312"/>
                    <a:pt x="4565" y="3229"/>
                  </a:cubicBezTo>
                  <a:lnTo>
                    <a:pt x="5684" y="1973"/>
                  </a:lnTo>
                  <a:cubicBezTo>
                    <a:pt x="5775" y="1859"/>
                    <a:pt x="5798" y="1722"/>
                    <a:pt x="5752" y="1585"/>
                  </a:cubicBezTo>
                  <a:lnTo>
                    <a:pt x="5319" y="467"/>
                  </a:lnTo>
                  <a:cubicBezTo>
                    <a:pt x="5303" y="329"/>
                    <a:pt x="5205" y="242"/>
                    <a:pt x="5101" y="242"/>
                  </a:cubicBezTo>
                  <a:cubicBezTo>
                    <a:pt x="5050" y="242"/>
                    <a:pt x="4998" y="262"/>
                    <a:pt x="4953" y="307"/>
                  </a:cubicBezTo>
                  <a:lnTo>
                    <a:pt x="3378" y="1951"/>
                  </a:lnTo>
                  <a:cubicBezTo>
                    <a:pt x="3367" y="1962"/>
                    <a:pt x="3356" y="1968"/>
                    <a:pt x="3347" y="1968"/>
                  </a:cubicBezTo>
                  <a:cubicBezTo>
                    <a:pt x="3339" y="1968"/>
                    <a:pt x="3333" y="1962"/>
                    <a:pt x="3333" y="1951"/>
                  </a:cubicBezTo>
                  <a:lnTo>
                    <a:pt x="982" y="33"/>
                  </a:lnTo>
                  <a:cubicBezTo>
                    <a:pt x="959" y="10"/>
                    <a:pt x="926" y="0"/>
                    <a:pt x="891"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8"/>
            <p:cNvSpPr/>
            <p:nvPr/>
          </p:nvSpPr>
          <p:spPr>
            <a:xfrm>
              <a:off x="999304" y="2353903"/>
              <a:ext cx="180456" cy="28436"/>
            </a:xfrm>
            <a:custGeom>
              <a:avLst/>
              <a:gdLst/>
              <a:ahLst/>
              <a:cxnLst/>
              <a:rect l="l" t="t" r="r" b="b"/>
              <a:pathLst>
                <a:path w="3630" h="572" extrusionOk="0">
                  <a:moveTo>
                    <a:pt x="137" y="0"/>
                  </a:moveTo>
                  <a:cubicBezTo>
                    <a:pt x="69" y="0"/>
                    <a:pt x="0" y="69"/>
                    <a:pt x="0" y="137"/>
                  </a:cubicBezTo>
                  <a:lnTo>
                    <a:pt x="0" y="434"/>
                  </a:lnTo>
                  <a:cubicBezTo>
                    <a:pt x="0" y="525"/>
                    <a:pt x="69" y="571"/>
                    <a:pt x="137" y="571"/>
                  </a:cubicBezTo>
                  <a:lnTo>
                    <a:pt x="3493" y="571"/>
                  </a:lnTo>
                  <a:cubicBezTo>
                    <a:pt x="3561" y="571"/>
                    <a:pt x="3630" y="525"/>
                    <a:pt x="3630" y="434"/>
                  </a:cubicBezTo>
                  <a:lnTo>
                    <a:pt x="3630" y="137"/>
                  </a:lnTo>
                  <a:cubicBezTo>
                    <a:pt x="3630" y="69"/>
                    <a:pt x="3561" y="0"/>
                    <a:pt x="3493"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8"/>
            <p:cNvSpPr/>
            <p:nvPr/>
          </p:nvSpPr>
          <p:spPr>
            <a:xfrm>
              <a:off x="985682" y="2390194"/>
              <a:ext cx="207699" cy="245182"/>
            </a:xfrm>
            <a:custGeom>
              <a:avLst/>
              <a:gdLst/>
              <a:ahLst/>
              <a:cxnLst/>
              <a:rect l="l" t="t" r="r" b="b"/>
              <a:pathLst>
                <a:path w="4178" h="4932" extrusionOk="0">
                  <a:moveTo>
                    <a:pt x="0" y="1"/>
                  </a:moveTo>
                  <a:lnTo>
                    <a:pt x="571" y="4931"/>
                  </a:lnTo>
                  <a:lnTo>
                    <a:pt x="3607" y="4931"/>
                  </a:lnTo>
                  <a:lnTo>
                    <a:pt x="4177"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8"/>
            <p:cNvSpPr/>
            <p:nvPr/>
          </p:nvSpPr>
          <p:spPr>
            <a:xfrm>
              <a:off x="969774" y="2376572"/>
              <a:ext cx="239515" cy="40913"/>
            </a:xfrm>
            <a:custGeom>
              <a:avLst/>
              <a:gdLst/>
              <a:ahLst/>
              <a:cxnLst/>
              <a:rect l="l" t="t" r="r" b="b"/>
              <a:pathLst>
                <a:path w="4818" h="823" extrusionOk="0">
                  <a:moveTo>
                    <a:pt x="412" y="1"/>
                  </a:moveTo>
                  <a:cubicBezTo>
                    <a:pt x="183" y="1"/>
                    <a:pt x="1" y="184"/>
                    <a:pt x="1" y="412"/>
                  </a:cubicBezTo>
                  <a:cubicBezTo>
                    <a:pt x="1" y="640"/>
                    <a:pt x="183" y="823"/>
                    <a:pt x="412" y="823"/>
                  </a:cubicBezTo>
                  <a:lnTo>
                    <a:pt x="4406" y="823"/>
                  </a:lnTo>
                  <a:cubicBezTo>
                    <a:pt x="4634" y="823"/>
                    <a:pt x="4817" y="640"/>
                    <a:pt x="4817" y="412"/>
                  </a:cubicBezTo>
                  <a:cubicBezTo>
                    <a:pt x="4817" y="184"/>
                    <a:pt x="4634" y="1"/>
                    <a:pt x="4406"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8"/>
            <p:cNvSpPr/>
            <p:nvPr/>
          </p:nvSpPr>
          <p:spPr>
            <a:xfrm>
              <a:off x="1042406" y="2451491"/>
              <a:ext cx="94255" cy="94205"/>
            </a:xfrm>
            <a:custGeom>
              <a:avLst/>
              <a:gdLst/>
              <a:ahLst/>
              <a:cxnLst/>
              <a:rect l="l" t="t" r="r" b="b"/>
              <a:pathLst>
                <a:path w="1896" h="1895" extrusionOk="0">
                  <a:moveTo>
                    <a:pt x="959" y="0"/>
                  </a:moveTo>
                  <a:cubicBezTo>
                    <a:pt x="434" y="0"/>
                    <a:pt x="1" y="434"/>
                    <a:pt x="1" y="959"/>
                  </a:cubicBezTo>
                  <a:cubicBezTo>
                    <a:pt x="1" y="1484"/>
                    <a:pt x="434" y="1895"/>
                    <a:pt x="959" y="1895"/>
                  </a:cubicBezTo>
                  <a:cubicBezTo>
                    <a:pt x="1484" y="1895"/>
                    <a:pt x="1895" y="1484"/>
                    <a:pt x="1895" y="959"/>
                  </a:cubicBezTo>
                  <a:cubicBezTo>
                    <a:pt x="1895" y="434"/>
                    <a:pt x="1484" y="0"/>
                    <a:pt x="959"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8"/>
            <p:cNvSpPr/>
            <p:nvPr/>
          </p:nvSpPr>
          <p:spPr>
            <a:xfrm>
              <a:off x="378425" y="2429915"/>
              <a:ext cx="819461" cy="443783"/>
            </a:xfrm>
            <a:custGeom>
              <a:avLst/>
              <a:gdLst/>
              <a:ahLst/>
              <a:cxnLst/>
              <a:rect l="l" t="t" r="r" b="b"/>
              <a:pathLst>
                <a:path w="16484" h="8927" extrusionOk="0">
                  <a:moveTo>
                    <a:pt x="15411" y="2603"/>
                  </a:moveTo>
                  <a:cubicBezTo>
                    <a:pt x="15365" y="2626"/>
                    <a:pt x="15320" y="2626"/>
                    <a:pt x="15274" y="2626"/>
                  </a:cubicBezTo>
                  <a:cubicBezTo>
                    <a:pt x="15320" y="2626"/>
                    <a:pt x="15365" y="2603"/>
                    <a:pt x="15411" y="2603"/>
                  </a:cubicBezTo>
                  <a:close/>
                  <a:moveTo>
                    <a:pt x="13585" y="1"/>
                  </a:moveTo>
                  <a:cubicBezTo>
                    <a:pt x="13516" y="24"/>
                    <a:pt x="13471" y="69"/>
                    <a:pt x="13402" y="115"/>
                  </a:cubicBezTo>
                  <a:cubicBezTo>
                    <a:pt x="12855" y="480"/>
                    <a:pt x="11485" y="1895"/>
                    <a:pt x="11485" y="1895"/>
                  </a:cubicBezTo>
                  <a:cubicBezTo>
                    <a:pt x="11348" y="2055"/>
                    <a:pt x="11211" y="2238"/>
                    <a:pt x="11097" y="2443"/>
                  </a:cubicBezTo>
                  <a:lnTo>
                    <a:pt x="5345" y="4246"/>
                  </a:lnTo>
                  <a:lnTo>
                    <a:pt x="5596" y="2900"/>
                  </a:lnTo>
                  <a:lnTo>
                    <a:pt x="803" y="2763"/>
                  </a:lnTo>
                  <a:lnTo>
                    <a:pt x="209" y="5661"/>
                  </a:lnTo>
                  <a:cubicBezTo>
                    <a:pt x="0" y="7468"/>
                    <a:pt x="1455" y="8927"/>
                    <a:pt x="3135" y="8927"/>
                  </a:cubicBezTo>
                  <a:cubicBezTo>
                    <a:pt x="3471" y="8927"/>
                    <a:pt x="3816" y="8868"/>
                    <a:pt x="4158" y="8743"/>
                  </a:cubicBezTo>
                  <a:lnTo>
                    <a:pt x="12330" y="5502"/>
                  </a:lnTo>
                  <a:cubicBezTo>
                    <a:pt x="12381" y="5507"/>
                    <a:pt x="12432" y="5510"/>
                    <a:pt x="12483" y="5510"/>
                  </a:cubicBezTo>
                  <a:cubicBezTo>
                    <a:pt x="12633" y="5510"/>
                    <a:pt x="12775" y="5484"/>
                    <a:pt x="12877" y="5433"/>
                  </a:cubicBezTo>
                  <a:lnTo>
                    <a:pt x="15297" y="4383"/>
                  </a:lnTo>
                  <a:cubicBezTo>
                    <a:pt x="15731" y="4223"/>
                    <a:pt x="15936" y="3630"/>
                    <a:pt x="15571" y="3561"/>
                  </a:cubicBezTo>
                  <a:cubicBezTo>
                    <a:pt x="15936" y="3539"/>
                    <a:pt x="16347" y="3356"/>
                    <a:pt x="16256" y="2900"/>
                  </a:cubicBezTo>
                  <a:cubicBezTo>
                    <a:pt x="16233" y="2648"/>
                    <a:pt x="16027" y="2580"/>
                    <a:pt x="15822" y="2580"/>
                  </a:cubicBezTo>
                  <a:cubicBezTo>
                    <a:pt x="16164" y="2534"/>
                    <a:pt x="16484" y="2420"/>
                    <a:pt x="16438" y="2055"/>
                  </a:cubicBezTo>
                  <a:cubicBezTo>
                    <a:pt x="16438" y="1668"/>
                    <a:pt x="16165" y="1572"/>
                    <a:pt x="15880" y="1572"/>
                  </a:cubicBezTo>
                  <a:cubicBezTo>
                    <a:pt x="15845" y="1572"/>
                    <a:pt x="15811" y="1573"/>
                    <a:pt x="15776" y="1576"/>
                  </a:cubicBezTo>
                  <a:cubicBezTo>
                    <a:pt x="16004" y="1507"/>
                    <a:pt x="16187" y="1393"/>
                    <a:pt x="16164" y="1096"/>
                  </a:cubicBezTo>
                  <a:cubicBezTo>
                    <a:pt x="16081" y="733"/>
                    <a:pt x="15837" y="620"/>
                    <a:pt x="15540" y="620"/>
                  </a:cubicBezTo>
                  <a:cubicBezTo>
                    <a:pt x="15184" y="620"/>
                    <a:pt x="14753" y="781"/>
                    <a:pt x="14429" y="868"/>
                  </a:cubicBezTo>
                  <a:cubicBezTo>
                    <a:pt x="14133" y="959"/>
                    <a:pt x="13882" y="1051"/>
                    <a:pt x="13653" y="1142"/>
                  </a:cubicBezTo>
                  <a:cubicBezTo>
                    <a:pt x="13768" y="868"/>
                    <a:pt x="13882" y="594"/>
                    <a:pt x="13882" y="297"/>
                  </a:cubicBezTo>
                  <a:cubicBezTo>
                    <a:pt x="13882" y="206"/>
                    <a:pt x="13882" y="92"/>
                    <a:pt x="13790" y="46"/>
                  </a:cubicBezTo>
                  <a:cubicBezTo>
                    <a:pt x="13745" y="1"/>
                    <a:pt x="13653" y="1"/>
                    <a:pt x="1358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8"/>
            <p:cNvSpPr/>
            <p:nvPr/>
          </p:nvSpPr>
          <p:spPr>
            <a:xfrm>
              <a:off x="640716" y="2381146"/>
              <a:ext cx="71536" cy="258754"/>
            </a:xfrm>
            <a:custGeom>
              <a:avLst/>
              <a:gdLst/>
              <a:ahLst/>
              <a:cxnLst/>
              <a:rect l="l" t="t" r="r" b="b"/>
              <a:pathLst>
                <a:path w="1439" h="5205" extrusionOk="0">
                  <a:moveTo>
                    <a:pt x="1370" y="0"/>
                  </a:moveTo>
                  <a:cubicBezTo>
                    <a:pt x="1324" y="0"/>
                    <a:pt x="1279" y="23"/>
                    <a:pt x="1279" y="69"/>
                  </a:cubicBezTo>
                  <a:lnTo>
                    <a:pt x="1119" y="3584"/>
                  </a:lnTo>
                  <a:cubicBezTo>
                    <a:pt x="1119" y="3721"/>
                    <a:pt x="1005" y="3812"/>
                    <a:pt x="891" y="3812"/>
                  </a:cubicBezTo>
                  <a:lnTo>
                    <a:pt x="252" y="3812"/>
                  </a:lnTo>
                  <a:lnTo>
                    <a:pt x="1" y="5113"/>
                  </a:lnTo>
                  <a:cubicBezTo>
                    <a:pt x="1" y="5136"/>
                    <a:pt x="23" y="5182"/>
                    <a:pt x="69" y="5204"/>
                  </a:cubicBezTo>
                  <a:lnTo>
                    <a:pt x="92" y="5204"/>
                  </a:lnTo>
                  <a:cubicBezTo>
                    <a:pt x="115" y="5204"/>
                    <a:pt x="160" y="5159"/>
                    <a:pt x="160" y="5136"/>
                  </a:cubicBezTo>
                  <a:lnTo>
                    <a:pt x="389" y="3949"/>
                  </a:lnTo>
                  <a:lnTo>
                    <a:pt x="891" y="3972"/>
                  </a:lnTo>
                  <a:cubicBezTo>
                    <a:pt x="1096" y="3972"/>
                    <a:pt x="1256" y="3812"/>
                    <a:pt x="1256" y="3607"/>
                  </a:cubicBezTo>
                  <a:lnTo>
                    <a:pt x="1439" y="69"/>
                  </a:lnTo>
                  <a:cubicBezTo>
                    <a:pt x="1439" y="23"/>
                    <a:pt x="1393" y="0"/>
                    <a:pt x="1370"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8"/>
            <p:cNvSpPr/>
            <p:nvPr/>
          </p:nvSpPr>
          <p:spPr>
            <a:xfrm>
              <a:off x="1118419" y="2502547"/>
              <a:ext cx="54535" cy="21625"/>
            </a:xfrm>
            <a:custGeom>
              <a:avLst/>
              <a:gdLst/>
              <a:ahLst/>
              <a:cxnLst/>
              <a:rect l="l" t="t" r="r" b="b"/>
              <a:pathLst>
                <a:path w="1097" h="435" extrusionOk="0">
                  <a:moveTo>
                    <a:pt x="1005" y="1"/>
                  </a:moveTo>
                  <a:cubicBezTo>
                    <a:pt x="868" y="1"/>
                    <a:pt x="138" y="252"/>
                    <a:pt x="69" y="274"/>
                  </a:cubicBezTo>
                  <a:cubicBezTo>
                    <a:pt x="24" y="297"/>
                    <a:pt x="1" y="343"/>
                    <a:pt x="1" y="389"/>
                  </a:cubicBezTo>
                  <a:cubicBezTo>
                    <a:pt x="24" y="411"/>
                    <a:pt x="47" y="434"/>
                    <a:pt x="92" y="434"/>
                  </a:cubicBezTo>
                  <a:lnTo>
                    <a:pt x="115" y="434"/>
                  </a:lnTo>
                  <a:cubicBezTo>
                    <a:pt x="412" y="320"/>
                    <a:pt x="914" y="160"/>
                    <a:pt x="1005" y="160"/>
                  </a:cubicBezTo>
                  <a:cubicBezTo>
                    <a:pt x="1051" y="160"/>
                    <a:pt x="1097" y="115"/>
                    <a:pt x="1097" y="69"/>
                  </a:cubicBezTo>
                  <a:cubicBezTo>
                    <a:pt x="1097" y="23"/>
                    <a:pt x="1051"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8"/>
            <p:cNvSpPr/>
            <p:nvPr/>
          </p:nvSpPr>
          <p:spPr>
            <a:xfrm>
              <a:off x="1127517" y="2553156"/>
              <a:ext cx="45437" cy="19786"/>
            </a:xfrm>
            <a:custGeom>
              <a:avLst/>
              <a:gdLst/>
              <a:ahLst/>
              <a:cxnLst/>
              <a:rect l="l" t="t" r="r" b="b"/>
              <a:pathLst>
                <a:path w="914" h="398" extrusionOk="0">
                  <a:moveTo>
                    <a:pt x="835" y="1"/>
                  </a:moveTo>
                  <a:cubicBezTo>
                    <a:pt x="824" y="1"/>
                    <a:pt x="812" y="4"/>
                    <a:pt x="799" y="10"/>
                  </a:cubicBezTo>
                  <a:lnTo>
                    <a:pt x="69" y="238"/>
                  </a:lnTo>
                  <a:cubicBezTo>
                    <a:pt x="23" y="261"/>
                    <a:pt x="1" y="306"/>
                    <a:pt x="23" y="352"/>
                  </a:cubicBezTo>
                  <a:cubicBezTo>
                    <a:pt x="23" y="375"/>
                    <a:pt x="69" y="398"/>
                    <a:pt x="92" y="398"/>
                  </a:cubicBezTo>
                  <a:lnTo>
                    <a:pt x="115" y="398"/>
                  </a:lnTo>
                  <a:lnTo>
                    <a:pt x="845" y="147"/>
                  </a:lnTo>
                  <a:cubicBezTo>
                    <a:pt x="891" y="147"/>
                    <a:pt x="914" y="101"/>
                    <a:pt x="891" y="55"/>
                  </a:cubicBezTo>
                  <a:cubicBezTo>
                    <a:pt x="891" y="22"/>
                    <a:pt x="866" y="1"/>
                    <a:pt x="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8"/>
            <p:cNvSpPr/>
            <p:nvPr/>
          </p:nvSpPr>
          <p:spPr>
            <a:xfrm>
              <a:off x="1128660" y="2603118"/>
              <a:ext cx="28436" cy="14069"/>
            </a:xfrm>
            <a:custGeom>
              <a:avLst/>
              <a:gdLst/>
              <a:ahLst/>
              <a:cxnLst/>
              <a:rect l="l" t="t" r="r" b="b"/>
              <a:pathLst>
                <a:path w="572" h="283" extrusionOk="0">
                  <a:moveTo>
                    <a:pt x="493" y="0"/>
                  </a:moveTo>
                  <a:cubicBezTo>
                    <a:pt x="481" y="0"/>
                    <a:pt x="469" y="3"/>
                    <a:pt x="457" y="9"/>
                  </a:cubicBezTo>
                  <a:lnTo>
                    <a:pt x="69" y="123"/>
                  </a:lnTo>
                  <a:cubicBezTo>
                    <a:pt x="23" y="146"/>
                    <a:pt x="0" y="192"/>
                    <a:pt x="0" y="214"/>
                  </a:cubicBezTo>
                  <a:cubicBezTo>
                    <a:pt x="23" y="260"/>
                    <a:pt x="46" y="283"/>
                    <a:pt x="92" y="283"/>
                  </a:cubicBezTo>
                  <a:lnTo>
                    <a:pt x="503" y="146"/>
                  </a:lnTo>
                  <a:cubicBezTo>
                    <a:pt x="548" y="146"/>
                    <a:pt x="571" y="100"/>
                    <a:pt x="548" y="55"/>
                  </a:cubicBezTo>
                  <a:cubicBezTo>
                    <a:pt x="548" y="21"/>
                    <a:pt x="524"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58"/>
          <p:cNvGrpSpPr/>
          <p:nvPr/>
        </p:nvGrpSpPr>
        <p:grpSpPr>
          <a:xfrm>
            <a:off x="6691400" y="-106450"/>
            <a:ext cx="606933" cy="1129538"/>
            <a:chOff x="6691400" y="-106450"/>
            <a:chExt cx="606933" cy="1129538"/>
          </a:xfrm>
        </p:grpSpPr>
        <p:sp>
          <p:nvSpPr>
            <p:cNvPr id="2118" name="Google Shape;2118;p58"/>
            <p:cNvSpPr/>
            <p:nvPr/>
          </p:nvSpPr>
          <p:spPr>
            <a:xfrm>
              <a:off x="6894146" y="590378"/>
              <a:ext cx="201435" cy="94274"/>
            </a:xfrm>
            <a:custGeom>
              <a:avLst/>
              <a:gdLst/>
              <a:ahLst/>
              <a:cxnLst/>
              <a:rect l="l" t="t" r="r" b="b"/>
              <a:pathLst>
                <a:path w="3220" h="1507" extrusionOk="0">
                  <a:moveTo>
                    <a:pt x="777" y="0"/>
                  </a:moveTo>
                  <a:cubicBezTo>
                    <a:pt x="343" y="0"/>
                    <a:pt x="1" y="343"/>
                    <a:pt x="1" y="754"/>
                  </a:cubicBezTo>
                  <a:cubicBezTo>
                    <a:pt x="1" y="1187"/>
                    <a:pt x="343" y="1507"/>
                    <a:pt x="777" y="1507"/>
                  </a:cubicBezTo>
                  <a:lnTo>
                    <a:pt x="2466" y="1507"/>
                  </a:lnTo>
                  <a:cubicBezTo>
                    <a:pt x="2877" y="1507"/>
                    <a:pt x="3219" y="1187"/>
                    <a:pt x="3219" y="754"/>
                  </a:cubicBezTo>
                  <a:cubicBezTo>
                    <a:pt x="3219" y="343"/>
                    <a:pt x="2877" y="0"/>
                    <a:pt x="2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8"/>
            <p:cNvSpPr/>
            <p:nvPr/>
          </p:nvSpPr>
          <p:spPr>
            <a:xfrm>
              <a:off x="6889892" y="584685"/>
              <a:ext cx="211382" cy="105722"/>
            </a:xfrm>
            <a:custGeom>
              <a:avLst/>
              <a:gdLst/>
              <a:ahLst/>
              <a:cxnLst/>
              <a:rect l="l" t="t" r="r" b="b"/>
              <a:pathLst>
                <a:path w="3379" h="1690" extrusionOk="0">
                  <a:moveTo>
                    <a:pt x="2534" y="160"/>
                  </a:moveTo>
                  <a:cubicBezTo>
                    <a:pt x="2899" y="160"/>
                    <a:pt x="3219" y="457"/>
                    <a:pt x="3219" y="845"/>
                  </a:cubicBezTo>
                  <a:cubicBezTo>
                    <a:pt x="3219" y="1233"/>
                    <a:pt x="2899" y="1529"/>
                    <a:pt x="2534" y="1529"/>
                  </a:cubicBezTo>
                  <a:lnTo>
                    <a:pt x="845" y="1529"/>
                  </a:lnTo>
                  <a:cubicBezTo>
                    <a:pt x="457" y="1529"/>
                    <a:pt x="160" y="1233"/>
                    <a:pt x="160" y="845"/>
                  </a:cubicBezTo>
                  <a:cubicBezTo>
                    <a:pt x="160" y="457"/>
                    <a:pt x="457" y="160"/>
                    <a:pt x="845" y="160"/>
                  </a:cubicBezTo>
                  <a:close/>
                  <a:moveTo>
                    <a:pt x="845" y="0"/>
                  </a:moveTo>
                  <a:cubicBezTo>
                    <a:pt x="366" y="0"/>
                    <a:pt x="0" y="388"/>
                    <a:pt x="0" y="845"/>
                  </a:cubicBezTo>
                  <a:cubicBezTo>
                    <a:pt x="0" y="1301"/>
                    <a:pt x="366" y="1689"/>
                    <a:pt x="845" y="1689"/>
                  </a:cubicBezTo>
                  <a:lnTo>
                    <a:pt x="2534" y="1689"/>
                  </a:lnTo>
                  <a:cubicBezTo>
                    <a:pt x="2991" y="1689"/>
                    <a:pt x="3379" y="1301"/>
                    <a:pt x="3379" y="845"/>
                  </a:cubicBezTo>
                  <a:cubicBezTo>
                    <a:pt x="3379" y="388"/>
                    <a:pt x="2991" y="0"/>
                    <a:pt x="2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8"/>
            <p:cNvSpPr/>
            <p:nvPr/>
          </p:nvSpPr>
          <p:spPr>
            <a:xfrm>
              <a:off x="6895585" y="818838"/>
              <a:ext cx="198558" cy="198558"/>
            </a:xfrm>
            <a:custGeom>
              <a:avLst/>
              <a:gdLst/>
              <a:ahLst/>
              <a:cxnLst/>
              <a:rect l="l" t="t" r="r" b="b"/>
              <a:pathLst>
                <a:path w="3174" h="3174" extrusionOk="0">
                  <a:moveTo>
                    <a:pt x="1598" y="1"/>
                  </a:moveTo>
                  <a:cubicBezTo>
                    <a:pt x="708" y="1"/>
                    <a:pt x="1" y="708"/>
                    <a:pt x="1" y="1598"/>
                  </a:cubicBezTo>
                  <a:cubicBezTo>
                    <a:pt x="1" y="2466"/>
                    <a:pt x="708" y="3173"/>
                    <a:pt x="1598" y="3173"/>
                  </a:cubicBezTo>
                  <a:cubicBezTo>
                    <a:pt x="2466" y="3173"/>
                    <a:pt x="3173" y="2466"/>
                    <a:pt x="3173" y="1598"/>
                  </a:cubicBezTo>
                  <a:cubicBezTo>
                    <a:pt x="3173" y="708"/>
                    <a:pt x="2466" y="1"/>
                    <a:pt x="1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8"/>
            <p:cNvSpPr/>
            <p:nvPr/>
          </p:nvSpPr>
          <p:spPr>
            <a:xfrm>
              <a:off x="6891331" y="814584"/>
              <a:ext cx="208504" cy="208504"/>
            </a:xfrm>
            <a:custGeom>
              <a:avLst/>
              <a:gdLst/>
              <a:ahLst/>
              <a:cxnLst/>
              <a:rect l="l" t="t" r="r" b="b"/>
              <a:pathLst>
                <a:path w="3333" h="3333" extrusionOk="0">
                  <a:moveTo>
                    <a:pt x="1666" y="137"/>
                  </a:moveTo>
                  <a:cubicBezTo>
                    <a:pt x="2488" y="137"/>
                    <a:pt x="3173" y="822"/>
                    <a:pt x="3173" y="1666"/>
                  </a:cubicBezTo>
                  <a:cubicBezTo>
                    <a:pt x="3173" y="2488"/>
                    <a:pt x="2488" y="3173"/>
                    <a:pt x="1666" y="3173"/>
                  </a:cubicBezTo>
                  <a:cubicBezTo>
                    <a:pt x="822" y="3173"/>
                    <a:pt x="160" y="2488"/>
                    <a:pt x="160" y="1666"/>
                  </a:cubicBezTo>
                  <a:cubicBezTo>
                    <a:pt x="160" y="822"/>
                    <a:pt x="822" y="137"/>
                    <a:pt x="1666" y="137"/>
                  </a:cubicBezTo>
                  <a:close/>
                  <a:moveTo>
                    <a:pt x="1666" y="0"/>
                  </a:moveTo>
                  <a:cubicBezTo>
                    <a:pt x="753" y="0"/>
                    <a:pt x="0" y="730"/>
                    <a:pt x="0" y="1666"/>
                  </a:cubicBezTo>
                  <a:cubicBezTo>
                    <a:pt x="0" y="2579"/>
                    <a:pt x="753" y="3333"/>
                    <a:pt x="1666" y="3333"/>
                  </a:cubicBezTo>
                  <a:cubicBezTo>
                    <a:pt x="2580" y="3333"/>
                    <a:pt x="3333" y="2579"/>
                    <a:pt x="3333" y="1666"/>
                  </a:cubicBezTo>
                  <a:cubicBezTo>
                    <a:pt x="3333" y="730"/>
                    <a:pt x="2580"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8"/>
            <p:cNvSpPr/>
            <p:nvPr/>
          </p:nvSpPr>
          <p:spPr>
            <a:xfrm>
              <a:off x="6989857" y="-106450"/>
              <a:ext cx="63" cy="696891"/>
            </a:xfrm>
            <a:custGeom>
              <a:avLst/>
              <a:gdLst/>
              <a:ahLst/>
              <a:cxnLst/>
              <a:rect l="l" t="t" r="r" b="b"/>
              <a:pathLst>
                <a:path w="1" h="11140" extrusionOk="0">
                  <a:moveTo>
                    <a:pt x="0" y="11139"/>
                  </a:moveTo>
                  <a:lnTo>
                    <a:pt x="0" y="1"/>
                  </a:lnTo>
                </a:path>
              </a:pathLst>
            </a:custGeom>
            <a:solidFill>
              <a:srgbClr val="F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8"/>
            <p:cNvSpPr/>
            <p:nvPr/>
          </p:nvSpPr>
          <p:spPr>
            <a:xfrm>
              <a:off x="6984102" y="-106450"/>
              <a:ext cx="10072" cy="696891"/>
            </a:xfrm>
            <a:custGeom>
              <a:avLst/>
              <a:gdLst/>
              <a:ahLst/>
              <a:cxnLst/>
              <a:rect l="l" t="t" r="r" b="b"/>
              <a:pathLst>
                <a:path w="161" h="11140" extrusionOk="0">
                  <a:moveTo>
                    <a:pt x="1" y="1"/>
                  </a:moveTo>
                  <a:lnTo>
                    <a:pt x="1" y="11139"/>
                  </a:lnTo>
                  <a:lnTo>
                    <a:pt x="161" y="11139"/>
                  </a:ln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8"/>
            <p:cNvSpPr/>
            <p:nvPr/>
          </p:nvSpPr>
          <p:spPr>
            <a:xfrm>
              <a:off x="6697155" y="627474"/>
              <a:ext cx="596861" cy="300651"/>
            </a:xfrm>
            <a:custGeom>
              <a:avLst/>
              <a:gdLst/>
              <a:ahLst/>
              <a:cxnLst/>
              <a:rect l="l" t="t" r="r" b="b"/>
              <a:pathLst>
                <a:path w="9541" h="4806" extrusionOk="0">
                  <a:moveTo>
                    <a:pt x="4770" y="1"/>
                  </a:moveTo>
                  <a:cubicBezTo>
                    <a:pt x="2123" y="1"/>
                    <a:pt x="0" y="2147"/>
                    <a:pt x="0" y="4771"/>
                  </a:cubicBezTo>
                  <a:cubicBezTo>
                    <a:pt x="0" y="4794"/>
                    <a:pt x="2385" y="4806"/>
                    <a:pt x="4770" y="4806"/>
                  </a:cubicBezTo>
                  <a:cubicBezTo>
                    <a:pt x="7156" y="4806"/>
                    <a:pt x="9541" y="4794"/>
                    <a:pt x="9541" y="4771"/>
                  </a:cubicBezTo>
                  <a:cubicBezTo>
                    <a:pt x="9541" y="2147"/>
                    <a:pt x="7395" y="1"/>
                    <a:pt x="4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8"/>
            <p:cNvSpPr/>
            <p:nvPr/>
          </p:nvSpPr>
          <p:spPr>
            <a:xfrm>
              <a:off x="6691400" y="623220"/>
              <a:ext cx="606933" cy="309910"/>
            </a:xfrm>
            <a:custGeom>
              <a:avLst/>
              <a:gdLst/>
              <a:ahLst/>
              <a:cxnLst/>
              <a:rect l="l" t="t" r="r" b="b"/>
              <a:pathLst>
                <a:path w="9702" h="4954" extrusionOk="0">
                  <a:moveTo>
                    <a:pt x="4862" y="137"/>
                  </a:moveTo>
                  <a:cubicBezTo>
                    <a:pt x="7419" y="137"/>
                    <a:pt x="9519" y="2215"/>
                    <a:pt x="9542" y="4771"/>
                  </a:cubicBezTo>
                  <a:cubicBezTo>
                    <a:pt x="9142" y="4782"/>
                    <a:pt x="6997" y="4788"/>
                    <a:pt x="4851" y="4788"/>
                  </a:cubicBezTo>
                  <a:cubicBezTo>
                    <a:pt x="2706" y="4788"/>
                    <a:pt x="560" y="4782"/>
                    <a:pt x="160" y="4771"/>
                  </a:cubicBezTo>
                  <a:cubicBezTo>
                    <a:pt x="206" y="2215"/>
                    <a:pt x="2283" y="137"/>
                    <a:pt x="4862" y="137"/>
                  </a:cubicBezTo>
                  <a:close/>
                  <a:moveTo>
                    <a:pt x="4862" y="0"/>
                  </a:moveTo>
                  <a:cubicBezTo>
                    <a:pt x="2192" y="0"/>
                    <a:pt x="1" y="2169"/>
                    <a:pt x="1" y="4839"/>
                  </a:cubicBezTo>
                  <a:cubicBezTo>
                    <a:pt x="1" y="4931"/>
                    <a:pt x="1" y="4931"/>
                    <a:pt x="1553" y="4931"/>
                  </a:cubicBezTo>
                  <a:cubicBezTo>
                    <a:pt x="2443" y="4954"/>
                    <a:pt x="3607" y="4954"/>
                    <a:pt x="4794" y="4954"/>
                  </a:cubicBezTo>
                  <a:cubicBezTo>
                    <a:pt x="6004" y="4954"/>
                    <a:pt x="7214" y="4954"/>
                    <a:pt x="8104" y="4931"/>
                  </a:cubicBezTo>
                  <a:cubicBezTo>
                    <a:pt x="9701" y="4931"/>
                    <a:pt x="9701" y="4931"/>
                    <a:pt x="9701" y="4839"/>
                  </a:cubicBezTo>
                  <a:cubicBezTo>
                    <a:pt x="9701" y="2169"/>
                    <a:pt x="7533" y="0"/>
                    <a:pt x="4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58"/>
          <p:cNvGrpSpPr/>
          <p:nvPr/>
        </p:nvGrpSpPr>
        <p:grpSpPr>
          <a:xfrm>
            <a:off x="7871755" y="-106450"/>
            <a:ext cx="770800" cy="1434522"/>
            <a:chOff x="7871755" y="-106450"/>
            <a:chExt cx="770800" cy="1434522"/>
          </a:xfrm>
        </p:grpSpPr>
        <p:sp>
          <p:nvSpPr>
            <p:cNvPr id="2127" name="Google Shape;2127;p58"/>
            <p:cNvSpPr/>
            <p:nvPr/>
          </p:nvSpPr>
          <p:spPr>
            <a:xfrm>
              <a:off x="8129242" y="778529"/>
              <a:ext cx="255821" cy="119727"/>
            </a:xfrm>
            <a:custGeom>
              <a:avLst/>
              <a:gdLst/>
              <a:ahLst/>
              <a:cxnLst/>
              <a:rect l="l" t="t" r="r" b="b"/>
              <a:pathLst>
                <a:path w="3220" h="1507" extrusionOk="0">
                  <a:moveTo>
                    <a:pt x="777" y="0"/>
                  </a:moveTo>
                  <a:cubicBezTo>
                    <a:pt x="343" y="0"/>
                    <a:pt x="1" y="343"/>
                    <a:pt x="1" y="754"/>
                  </a:cubicBezTo>
                  <a:cubicBezTo>
                    <a:pt x="1" y="1187"/>
                    <a:pt x="343" y="1507"/>
                    <a:pt x="777" y="1507"/>
                  </a:cubicBezTo>
                  <a:lnTo>
                    <a:pt x="2466" y="1507"/>
                  </a:lnTo>
                  <a:cubicBezTo>
                    <a:pt x="2877" y="1507"/>
                    <a:pt x="3219" y="1187"/>
                    <a:pt x="3219" y="754"/>
                  </a:cubicBezTo>
                  <a:cubicBezTo>
                    <a:pt x="3219" y="343"/>
                    <a:pt x="2877" y="0"/>
                    <a:pt x="2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8"/>
            <p:cNvSpPr/>
            <p:nvPr/>
          </p:nvSpPr>
          <p:spPr>
            <a:xfrm>
              <a:off x="8123840" y="771299"/>
              <a:ext cx="268453" cy="134266"/>
            </a:xfrm>
            <a:custGeom>
              <a:avLst/>
              <a:gdLst/>
              <a:ahLst/>
              <a:cxnLst/>
              <a:rect l="l" t="t" r="r" b="b"/>
              <a:pathLst>
                <a:path w="3379" h="1690" extrusionOk="0">
                  <a:moveTo>
                    <a:pt x="2534" y="160"/>
                  </a:moveTo>
                  <a:cubicBezTo>
                    <a:pt x="2899" y="160"/>
                    <a:pt x="3219" y="457"/>
                    <a:pt x="3219" y="845"/>
                  </a:cubicBezTo>
                  <a:cubicBezTo>
                    <a:pt x="3219" y="1233"/>
                    <a:pt x="2899" y="1529"/>
                    <a:pt x="2534" y="1529"/>
                  </a:cubicBezTo>
                  <a:lnTo>
                    <a:pt x="845" y="1529"/>
                  </a:lnTo>
                  <a:cubicBezTo>
                    <a:pt x="457" y="1529"/>
                    <a:pt x="160" y="1233"/>
                    <a:pt x="160" y="845"/>
                  </a:cubicBezTo>
                  <a:cubicBezTo>
                    <a:pt x="160" y="457"/>
                    <a:pt x="457" y="160"/>
                    <a:pt x="845" y="160"/>
                  </a:cubicBezTo>
                  <a:close/>
                  <a:moveTo>
                    <a:pt x="845" y="0"/>
                  </a:moveTo>
                  <a:cubicBezTo>
                    <a:pt x="366" y="0"/>
                    <a:pt x="0" y="388"/>
                    <a:pt x="0" y="845"/>
                  </a:cubicBezTo>
                  <a:cubicBezTo>
                    <a:pt x="0" y="1301"/>
                    <a:pt x="366" y="1689"/>
                    <a:pt x="845" y="1689"/>
                  </a:cubicBezTo>
                  <a:lnTo>
                    <a:pt x="2534" y="1689"/>
                  </a:lnTo>
                  <a:cubicBezTo>
                    <a:pt x="2991" y="1689"/>
                    <a:pt x="3379" y="1301"/>
                    <a:pt x="3379" y="845"/>
                  </a:cubicBezTo>
                  <a:cubicBezTo>
                    <a:pt x="3379" y="388"/>
                    <a:pt x="2991" y="0"/>
                    <a:pt x="2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8"/>
            <p:cNvSpPr/>
            <p:nvPr/>
          </p:nvSpPr>
          <p:spPr>
            <a:xfrm>
              <a:off x="8131069" y="1068676"/>
              <a:ext cx="252166" cy="252166"/>
            </a:xfrm>
            <a:custGeom>
              <a:avLst/>
              <a:gdLst/>
              <a:ahLst/>
              <a:cxnLst/>
              <a:rect l="l" t="t" r="r" b="b"/>
              <a:pathLst>
                <a:path w="3174" h="3174" extrusionOk="0">
                  <a:moveTo>
                    <a:pt x="1598" y="1"/>
                  </a:moveTo>
                  <a:cubicBezTo>
                    <a:pt x="708" y="1"/>
                    <a:pt x="1" y="708"/>
                    <a:pt x="1" y="1598"/>
                  </a:cubicBezTo>
                  <a:cubicBezTo>
                    <a:pt x="1" y="2466"/>
                    <a:pt x="708" y="3173"/>
                    <a:pt x="1598" y="3173"/>
                  </a:cubicBezTo>
                  <a:cubicBezTo>
                    <a:pt x="2466" y="3173"/>
                    <a:pt x="3173" y="2466"/>
                    <a:pt x="3173" y="1598"/>
                  </a:cubicBezTo>
                  <a:cubicBezTo>
                    <a:pt x="3173" y="708"/>
                    <a:pt x="2466" y="1"/>
                    <a:pt x="1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8"/>
            <p:cNvSpPr/>
            <p:nvPr/>
          </p:nvSpPr>
          <p:spPr>
            <a:xfrm>
              <a:off x="8125667" y="1063273"/>
              <a:ext cx="264799" cy="264799"/>
            </a:xfrm>
            <a:custGeom>
              <a:avLst/>
              <a:gdLst/>
              <a:ahLst/>
              <a:cxnLst/>
              <a:rect l="l" t="t" r="r" b="b"/>
              <a:pathLst>
                <a:path w="3333" h="3333" extrusionOk="0">
                  <a:moveTo>
                    <a:pt x="1666" y="137"/>
                  </a:moveTo>
                  <a:cubicBezTo>
                    <a:pt x="2488" y="137"/>
                    <a:pt x="3173" y="822"/>
                    <a:pt x="3173" y="1666"/>
                  </a:cubicBezTo>
                  <a:cubicBezTo>
                    <a:pt x="3173" y="2488"/>
                    <a:pt x="2488" y="3173"/>
                    <a:pt x="1666" y="3173"/>
                  </a:cubicBezTo>
                  <a:cubicBezTo>
                    <a:pt x="822" y="3173"/>
                    <a:pt x="160" y="2488"/>
                    <a:pt x="160" y="1666"/>
                  </a:cubicBezTo>
                  <a:cubicBezTo>
                    <a:pt x="160" y="822"/>
                    <a:pt x="822" y="137"/>
                    <a:pt x="1666" y="137"/>
                  </a:cubicBezTo>
                  <a:close/>
                  <a:moveTo>
                    <a:pt x="1666" y="0"/>
                  </a:moveTo>
                  <a:cubicBezTo>
                    <a:pt x="753" y="0"/>
                    <a:pt x="0" y="730"/>
                    <a:pt x="0" y="1666"/>
                  </a:cubicBezTo>
                  <a:cubicBezTo>
                    <a:pt x="0" y="2579"/>
                    <a:pt x="753" y="3333"/>
                    <a:pt x="1666" y="3333"/>
                  </a:cubicBezTo>
                  <a:cubicBezTo>
                    <a:pt x="2580" y="3333"/>
                    <a:pt x="3333" y="2579"/>
                    <a:pt x="3333" y="1666"/>
                  </a:cubicBezTo>
                  <a:cubicBezTo>
                    <a:pt x="3333" y="730"/>
                    <a:pt x="2580"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8"/>
            <p:cNvSpPr/>
            <p:nvPr/>
          </p:nvSpPr>
          <p:spPr>
            <a:xfrm>
              <a:off x="8250796" y="-106450"/>
              <a:ext cx="79" cy="885045"/>
            </a:xfrm>
            <a:custGeom>
              <a:avLst/>
              <a:gdLst/>
              <a:ahLst/>
              <a:cxnLst/>
              <a:rect l="l" t="t" r="r" b="b"/>
              <a:pathLst>
                <a:path w="1" h="11140" extrusionOk="0">
                  <a:moveTo>
                    <a:pt x="0" y="11139"/>
                  </a:moveTo>
                  <a:lnTo>
                    <a:pt x="0" y="1"/>
                  </a:lnTo>
                </a:path>
              </a:pathLst>
            </a:custGeom>
            <a:solidFill>
              <a:srgbClr val="F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8"/>
            <p:cNvSpPr/>
            <p:nvPr/>
          </p:nvSpPr>
          <p:spPr>
            <a:xfrm>
              <a:off x="8244674" y="-106450"/>
              <a:ext cx="10425" cy="885045"/>
            </a:xfrm>
            <a:custGeom>
              <a:avLst/>
              <a:gdLst/>
              <a:ahLst/>
              <a:cxnLst/>
              <a:rect l="l" t="t" r="r" b="b"/>
              <a:pathLst>
                <a:path w="161" h="11140" extrusionOk="0">
                  <a:moveTo>
                    <a:pt x="1" y="1"/>
                  </a:moveTo>
                  <a:lnTo>
                    <a:pt x="1" y="11139"/>
                  </a:lnTo>
                  <a:lnTo>
                    <a:pt x="161" y="11139"/>
                  </a:ln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8"/>
            <p:cNvSpPr/>
            <p:nvPr/>
          </p:nvSpPr>
          <p:spPr>
            <a:xfrm>
              <a:off x="7879064" y="825642"/>
              <a:ext cx="758009" cy="381825"/>
            </a:xfrm>
            <a:custGeom>
              <a:avLst/>
              <a:gdLst/>
              <a:ahLst/>
              <a:cxnLst/>
              <a:rect l="l" t="t" r="r" b="b"/>
              <a:pathLst>
                <a:path w="9541" h="4806" extrusionOk="0">
                  <a:moveTo>
                    <a:pt x="4770" y="1"/>
                  </a:moveTo>
                  <a:cubicBezTo>
                    <a:pt x="2123" y="1"/>
                    <a:pt x="0" y="2147"/>
                    <a:pt x="0" y="4771"/>
                  </a:cubicBezTo>
                  <a:cubicBezTo>
                    <a:pt x="0" y="4794"/>
                    <a:pt x="2385" y="4806"/>
                    <a:pt x="4770" y="4806"/>
                  </a:cubicBezTo>
                  <a:cubicBezTo>
                    <a:pt x="7156" y="4806"/>
                    <a:pt x="9541" y="4794"/>
                    <a:pt x="9541" y="4771"/>
                  </a:cubicBezTo>
                  <a:cubicBezTo>
                    <a:pt x="9541" y="2147"/>
                    <a:pt x="7395" y="1"/>
                    <a:pt x="4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8"/>
            <p:cNvSpPr/>
            <p:nvPr/>
          </p:nvSpPr>
          <p:spPr>
            <a:xfrm>
              <a:off x="7871755" y="820240"/>
              <a:ext cx="770800" cy="393583"/>
            </a:xfrm>
            <a:custGeom>
              <a:avLst/>
              <a:gdLst/>
              <a:ahLst/>
              <a:cxnLst/>
              <a:rect l="l" t="t" r="r" b="b"/>
              <a:pathLst>
                <a:path w="9702" h="4954" extrusionOk="0">
                  <a:moveTo>
                    <a:pt x="4862" y="137"/>
                  </a:moveTo>
                  <a:cubicBezTo>
                    <a:pt x="7419" y="137"/>
                    <a:pt x="9519" y="2215"/>
                    <a:pt x="9542" y="4771"/>
                  </a:cubicBezTo>
                  <a:cubicBezTo>
                    <a:pt x="9142" y="4782"/>
                    <a:pt x="6997" y="4788"/>
                    <a:pt x="4851" y="4788"/>
                  </a:cubicBezTo>
                  <a:cubicBezTo>
                    <a:pt x="2706" y="4788"/>
                    <a:pt x="560" y="4782"/>
                    <a:pt x="160" y="4771"/>
                  </a:cubicBezTo>
                  <a:cubicBezTo>
                    <a:pt x="206" y="2215"/>
                    <a:pt x="2283" y="137"/>
                    <a:pt x="4862" y="137"/>
                  </a:cubicBezTo>
                  <a:close/>
                  <a:moveTo>
                    <a:pt x="4862" y="0"/>
                  </a:moveTo>
                  <a:cubicBezTo>
                    <a:pt x="2192" y="0"/>
                    <a:pt x="1" y="2169"/>
                    <a:pt x="1" y="4839"/>
                  </a:cubicBezTo>
                  <a:cubicBezTo>
                    <a:pt x="1" y="4931"/>
                    <a:pt x="1" y="4931"/>
                    <a:pt x="1553" y="4931"/>
                  </a:cubicBezTo>
                  <a:cubicBezTo>
                    <a:pt x="2443" y="4954"/>
                    <a:pt x="3607" y="4954"/>
                    <a:pt x="4794" y="4954"/>
                  </a:cubicBezTo>
                  <a:cubicBezTo>
                    <a:pt x="6004" y="4954"/>
                    <a:pt x="7214" y="4954"/>
                    <a:pt x="8104" y="4931"/>
                  </a:cubicBezTo>
                  <a:cubicBezTo>
                    <a:pt x="9701" y="4931"/>
                    <a:pt x="9701" y="4931"/>
                    <a:pt x="9701" y="4839"/>
                  </a:cubicBezTo>
                  <a:cubicBezTo>
                    <a:pt x="9701" y="2169"/>
                    <a:pt x="7533" y="0"/>
                    <a:pt x="4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35" name="Google Shape;2135;p58"/>
          <p:cNvCxnSpPr/>
          <p:nvPr/>
        </p:nvCxnSpPr>
        <p:spPr>
          <a:xfrm>
            <a:off x="112975" y="4604100"/>
            <a:ext cx="2120100" cy="0"/>
          </a:xfrm>
          <a:prstGeom prst="straightConnector1">
            <a:avLst/>
          </a:prstGeom>
          <a:noFill/>
          <a:ln w="9525" cap="flat" cmpd="sng">
            <a:solidFill>
              <a:schemeClr val="dk1"/>
            </a:solidFill>
            <a:prstDash val="solid"/>
            <a:round/>
            <a:headEnd type="none" w="med" len="med"/>
            <a:tailEnd type="none" w="med" len="med"/>
          </a:ln>
        </p:spPr>
      </p:cxnSp>
      <p:sp>
        <p:nvSpPr>
          <p:cNvPr id="2136" name="Google Shape;2136;p58"/>
          <p:cNvSpPr/>
          <p:nvPr/>
        </p:nvSpPr>
        <p:spPr>
          <a:xfrm rot="10800000" flipH="1">
            <a:off x="1438183" y="938051"/>
            <a:ext cx="534109" cy="534130"/>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8"/>
          <p:cNvSpPr/>
          <p:nvPr/>
        </p:nvSpPr>
        <p:spPr>
          <a:xfrm rot="10800000" flipH="1">
            <a:off x="390971" y="1311918"/>
            <a:ext cx="256135" cy="25613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59"/>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OUR TEAM</a:t>
            </a:r>
            <a:endParaRPr/>
          </a:p>
        </p:txBody>
      </p:sp>
      <p:pic>
        <p:nvPicPr>
          <p:cNvPr id="2147" name="Google Shape;2147;p59"/>
          <p:cNvPicPr preferRelativeResize="0"/>
          <p:nvPr/>
        </p:nvPicPr>
        <p:blipFill rotWithShape="1">
          <a:blip r:embed="rId3">
            <a:alphaModFix amt="90000"/>
          </a:blip>
          <a:srcRect l="52798" t="5319" r="13899" b="44727"/>
          <a:stretch/>
        </p:blipFill>
        <p:spPr>
          <a:xfrm>
            <a:off x="1239301" y="1488475"/>
            <a:ext cx="1520400" cy="1520400"/>
          </a:xfrm>
          <a:prstGeom prst="roundRect">
            <a:avLst>
              <a:gd name="adj" fmla="val 8557"/>
            </a:avLst>
          </a:prstGeom>
          <a:noFill/>
          <a:ln w="9525" cap="flat" cmpd="sng">
            <a:solidFill>
              <a:schemeClr val="dk1"/>
            </a:solidFill>
            <a:prstDash val="solid"/>
            <a:round/>
            <a:headEnd type="none" w="sm" len="sm"/>
            <a:tailEnd type="none" w="sm" len="sm"/>
          </a:ln>
        </p:spPr>
      </p:pic>
      <p:pic>
        <p:nvPicPr>
          <p:cNvPr id="2148" name="Google Shape;2148;p59"/>
          <p:cNvPicPr preferRelativeResize="0"/>
          <p:nvPr/>
        </p:nvPicPr>
        <p:blipFill rotWithShape="1">
          <a:blip r:embed="rId4">
            <a:alphaModFix amt="90000"/>
          </a:blip>
          <a:srcRect l="35113" r="35116" b="55345"/>
          <a:stretch/>
        </p:blipFill>
        <p:spPr>
          <a:xfrm>
            <a:off x="6384301" y="1488475"/>
            <a:ext cx="1520400" cy="1520400"/>
          </a:xfrm>
          <a:prstGeom prst="roundRect">
            <a:avLst>
              <a:gd name="adj" fmla="val 8557"/>
            </a:avLst>
          </a:prstGeom>
          <a:noFill/>
          <a:ln w="9525" cap="flat" cmpd="sng">
            <a:solidFill>
              <a:schemeClr val="dk1"/>
            </a:solidFill>
            <a:prstDash val="solid"/>
            <a:round/>
            <a:headEnd type="none" w="sm" len="sm"/>
            <a:tailEnd type="none" w="sm" len="sm"/>
          </a:ln>
        </p:spPr>
      </p:pic>
      <p:pic>
        <p:nvPicPr>
          <p:cNvPr id="2151" name="Google Shape;2151;p59"/>
          <p:cNvPicPr preferRelativeResize="0"/>
          <p:nvPr/>
        </p:nvPicPr>
        <p:blipFill rotWithShape="1">
          <a:blip r:embed="rId5">
            <a:alphaModFix/>
          </a:blip>
          <a:srcRect l="41171" r="24997" b="49241"/>
          <a:stretch/>
        </p:blipFill>
        <p:spPr>
          <a:xfrm>
            <a:off x="3811801" y="1488475"/>
            <a:ext cx="1520400" cy="1520400"/>
          </a:xfrm>
          <a:prstGeom prst="roundRect">
            <a:avLst>
              <a:gd name="adj" fmla="val 8557"/>
            </a:avLst>
          </a:prstGeom>
          <a:noFill/>
          <a:ln w="9525"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66"/>
          <p:cNvSpPr/>
          <p:nvPr/>
        </p:nvSpPr>
        <p:spPr>
          <a:xfrm flipH="1">
            <a:off x="7501500" y="2107050"/>
            <a:ext cx="929400" cy="9294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6"/>
          <p:cNvSpPr/>
          <p:nvPr/>
        </p:nvSpPr>
        <p:spPr>
          <a:xfrm>
            <a:off x="6171437" y="2370416"/>
            <a:ext cx="1017788" cy="427267"/>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noFill/>
                <a:latin typeface="Staatliches"/>
              </a:rPr>
              <a:t>PLAN</a:t>
            </a:r>
          </a:p>
        </p:txBody>
      </p:sp>
      <p:sp>
        <p:nvSpPr>
          <p:cNvPr id="2422" name="Google Shape;2422;p66"/>
          <p:cNvSpPr txBox="1">
            <a:spLocks noGrp="1"/>
          </p:cNvSpPr>
          <p:nvPr>
            <p:ph type="title"/>
          </p:nvPr>
        </p:nvSpPr>
        <p:spPr>
          <a:xfrm flipH="1">
            <a:off x="4682425" y="1572750"/>
            <a:ext cx="2506800" cy="752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a:t>FINANCIAL</a:t>
            </a:r>
            <a:endParaRPr/>
          </a:p>
        </p:txBody>
      </p:sp>
      <p:sp>
        <p:nvSpPr>
          <p:cNvPr id="2423" name="Google Shape;2423;p66"/>
          <p:cNvSpPr txBox="1">
            <a:spLocks noGrp="1"/>
          </p:cNvSpPr>
          <p:nvPr>
            <p:ph type="title" idx="2"/>
          </p:nvPr>
        </p:nvSpPr>
        <p:spPr>
          <a:xfrm flipH="1">
            <a:off x="7545350" y="2261800"/>
            <a:ext cx="841800" cy="61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06</a:t>
            </a:r>
            <a:endParaRPr/>
          </a:p>
        </p:txBody>
      </p:sp>
      <p:grpSp>
        <p:nvGrpSpPr>
          <p:cNvPr id="2425" name="Google Shape;2425;p66"/>
          <p:cNvGrpSpPr/>
          <p:nvPr/>
        </p:nvGrpSpPr>
        <p:grpSpPr>
          <a:xfrm>
            <a:off x="1911425" y="1781100"/>
            <a:ext cx="2206500" cy="1757700"/>
            <a:chOff x="1911425" y="1781100"/>
            <a:chExt cx="2206500" cy="1757700"/>
          </a:xfrm>
        </p:grpSpPr>
        <p:sp>
          <p:nvSpPr>
            <p:cNvPr id="2426" name="Google Shape;2426;p66"/>
            <p:cNvSpPr/>
            <p:nvPr/>
          </p:nvSpPr>
          <p:spPr>
            <a:xfrm>
              <a:off x="1911425" y="1781100"/>
              <a:ext cx="2206500" cy="1757700"/>
            </a:xfrm>
            <a:prstGeom prst="roundRect">
              <a:avLst>
                <a:gd name="adj" fmla="val 4449"/>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6"/>
            <p:cNvSpPr/>
            <p:nvPr/>
          </p:nvSpPr>
          <p:spPr>
            <a:xfrm>
              <a:off x="2703890" y="2599403"/>
              <a:ext cx="245604" cy="410106"/>
            </a:xfrm>
            <a:custGeom>
              <a:avLst/>
              <a:gdLst/>
              <a:ahLst/>
              <a:cxnLst/>
              <a:rect l="l" t="t" r="r" b="b"/>
              <a:pathLst>
                <a:path w="5239" h="8748" extrusionOk="0">
                  <a:moveTo>
                    <a:pt x="1" y="1"/>
                  </a:moveTo>
                  <a:lnTo>
                    <a:pt x="1" y="8748"/>
                  </a:lnTo>
                  <a:lnTo>
                    <a:pt x="5239" y="8748"/>
                  </a:lnTo>
                  <a:lnTo>
                    <a:pt x="523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6"/>
            <p:cNvSpPr/>
            <p:nvPr/>
          </p:nvSpPr>
          <p:spPr>
            <a:xfrm>
              <a:off x="3625056" y="2402034"/>
              <a:ext cx="245604" cy="607471"/>
            </a:xfrm>
            <a:custGeom>
              <a:avLst/>
              <a:gdLst/>
              <a:ahLst/>
              <a:cxnLst/>
              <a:rect l="l" t="t" r="r" b="b"/>
              <a:pathLst>
                <a:path w="5239" h="12958" extrusionOk="0">
                  <a:moveTo>
                    <a:pt x="1" y="0"/>
                  </a:moveTo>
                  <a:lnTo>
                    <a:pt x="1" y="12958"/>
                  </a:lnTo>
                  <a:lnTo>
                    <a:pt x="5239" y="12958"/>
                  </a:lnTo>
                  <a:lnTo>
                    <a:pt x="523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6"/>
            <p:cNvSpPr/>
            <p:nvPr/>
          </p:nvSpPr>
          <p:spPr>
            <a:xfrm>
              <a:off x="3149213" y="2481919"/>
              <a:ext cx="245604" cy="527588"/>
            </a:xfrm>
            <a:custGeom>
              <a:avLst/>
              <a:gdLst/>
              <a:ahLst/>
              <a:cxnLst/>
              <a:rect l="l" t="t" r="r" b="b"/>
              <a:pathLst>
                <a:path w="5239" h="11254" extrusionOk="0">
                  <a:moveTo>
                    <a:pt x="0" y="1"/>
                  </a:moveTo>
                  <a:lnTo>
                    <a:pt x="0" y="11254"/>
                  </a:lnTo>
                  <a:lnTo>
                    <a:pt x="5239" y="11254"/>
                  </a:lnTo>
                  <a:lnTo>
                    <a:pt x="523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6"/>
            <p:cNvSpPr/>
            <p:nvPr/>
          </p:nvSpPr>
          <p:spPr>
            <a:xfrm>
              <a:off x="2622833" y="3009472"/>
              <a:ext cx="1333595" cy="47"/>
            </a:xfrm>
            <a:custGeom>
              <a:avLst/>
              <a:gdLst/>
              <a:ahLst/>
              <a:cxnLst/>
              <a:rect l="l" t="t" r="r" b="b"/>
              <a:pathLst>
                <a:path w="28447" h="1" fill="none" extrusionOk="0">
                  <a:moveTo>
                    <a:pt x="0" y="1"/>
                  </a:moveTo>
                  <a:lnTo>
                    <a:pt x="28447" y="1"/>
                  </a:lnTo>
                </a:path>
              </a:pathLst>
            </a:custGeom>
            <a:noFill/>
            <a:ln w="952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6"/>
            <p:cNvSpPr/>
            <p:nvPr/>
          </p:nvSpPr>
          <p:spPr>
            <a:xfrm>
              <a:off x="2333764" y="2101245"/>
              <a:ext cx="235056" cy="260887"/>
            </a:xfrm>
            <a:custGeom>
              <a:avLst/>
              <a:gdLst/>
              <a:ahLst/>
              <a:cxnLst/>
              <a:rect l="l" t="t" r="r" b="b"/>
              <a:pathLst>
                <a:path w="5014" h="5565" extrusionOk="0">
                  <a:moveTo>
                    <a:pt x="1" y="0"/>
                  </a:moveTo>
                  <a:lnTo>
                    <a:pt x="1" y="5564"/>
                  </a:lnTo>
                  <a:lnTo>
                    <a:pt x="5013" y="3208"/>
                  </a:lnTo>
                  <a:cubicBezTo>
                    <a:pt x="4136" y="1329"/>
                    <a:pt x="2206"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6"/>
            <p:cNvSpPr/>
            <p:nvPr/>
          </p:nvSpPr>
          <p:spPr>
            <a:xfrm>
              <a:off x="2333764" y="2101245"/>
              <a:ext cx="235056" cy="260887"/>
            </a:xfrm>
            <a:custGeom>
              <a:avLst/>
              <a:gdLst/>
              <a:ahLst/>
              <a:cxnLst/>
              <a:rect l="l" t="t" r="r" b="b"/>
              <a:pathLst>
                <a:path w="5014" h="5565" fill="none" extrusionOk="0">
                  <a:moveTo>
                    <a:pt x="5013" y="3208"/>
                  </a:moveTo>
                  <a:cubicBezTo>
                    <a:pt x="4136" y="1329"/>
                    <a:pt x="2206" y="0"/>
                    <a:pt x="1" y="0"/>
                  </a:cubicBezTo>
                  <a:lnTo>
                    <a:pt x="1" y="5564"/>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6"/>
            <p:cNvSpPr/>
            <p:nvPr/>
          </p:nvSpPr>
          <p:spPr>
            <a:xfrm>
              <a:off x="2072918" y="2101245"/>
              <a:ext cx="520556" cy="521728"/>
            </a:xfrm>
            <a:custGeom>
              <a:avLst/>
              <a:gdLst/>
              <a:ahLst/>
              <a:cxnLst/>
              <a:rect l="l" t="t" r="r" b="b"/>
              <a:pathLst>
                <a:path w="11104" h="11129" fill="none" extrusionOk="0">
                  <a:moveTo>
                    <a:pt x="1" y="5564"/>
                  </a:moveTo>
                  <a:cubicBezTo>
                    <a:pt x="1" y="2507"/>
                    <a:pt x="2482" y="0"/>
                    <a:pt x="5565" y="0"/>
                  </a:cubicBezTo>
                  <a:cubicBezTo>
                    <a:pt x="8623" y="0"/>
                    <a:pt x="11104" y="2507"/>
                    <a:pt x="11104" y="5564"/>
                  </a:cubicBezTo>
                  <a:cubicBezTo>
                    <a:pt x="11104" y="8647"/>
                    <a:pt x="8623" y="11128"/>
                    <a:pt x="5565" y="11128"/>
                  </a:cubicBezTo>
                  <a:cubicBezTo>
                    <a:pt x="2482" y="11128"/>
                    <a:pt x="1" y="8647"/>
                    <a:pt x="1" y="5564"/>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6"/>
            <p:cNvSpPr/>
            <p:nvPr/>
          </p:nvSpPr>
          <p:spPr>
            <a:xfrm>
              <a:off x="2692170" y="2037768"/>
              <a:ext cx="257324" cy="39989"/>
            </a:xfrm>
            <a:custGeom>
              <a:avLst/>
              <a:gdLst/>
              <a:ahLst/>
              <a:cxnLst/>
              <a:rect l="l" t="t" r="r" b="b"/>
              <a:pathLst>
                <a:path w="5489" h="853" extrusionOk="0">
                  <a:moveTo>
                    <a:pt x="0" y="1"/>
                  </a:moveTo>
                  <a:lnTo>
                    <a:pt x="0" y="853"/>
                  </a:lnTo>
                  <a:lnTo>
                    <a:pt x="5489" y="853"/>
                  </a:lnTo>
                  <a:lnTo>
                    <a:pt x="5489"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6"/>
            <p:cNvSpPr/>
            <p:nvPr/>
          </p:nvSpPr>
          <p:spPr>
            <a:xfrm>
              <a:off x="2692170" y="2116528"/>
              <a:ext cx="408887" cy="39989"/>
            </a:xfrm>
            <a:custGeom>
              <a:avLst/>
              <a:gdLst/>
              <a:ahLst/>
              <a:cxnLst/>
              <a:rect l="l" t="t" r="r" b="b"/>
              <a:pathLst>
                <a:path w="8722" h="853" extrusionOk="0">
                  <a:moveTo>
                    <a:pt x="0" y="0"/>
                  </a:moveTo>
                  <a:lnTo>
                    <a:pt x="0" y="852"/>
                  </a:lnTo>
                  <a:lnTo>
                    <a:pt x="8722" y="852"/>
                  </a:lnTo>
                  <a:lnTo>
                    <a:pt x="8722"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6"/>
            <p:cNvSpPr/>
            <p:nvPr/>
          </p:nvSpPr>
          <p:spPr>
            <a:xfrm>
              <a:off x="2692170" y="2183474"/>
              <a:ext cx="408887" cy="38817"/>
            </a:xfrm>
            <a:custGeom>
              <a:avLst/>
              <a:gdLst/>
              <a:ahLst/>
              <a:cxnLst/>
              <a:rect l="l" t="t" r="r" b="b"/>
              <a:pathLst>
                <a:path w="8722" h="828" extrusionOk="0">
                  <a:moveTo>
                    <a:pt x="0" y="1"/>
                  </a:moveTo>
                  <a:lnTo>
                    <a:pt x="0" y="828"/>
                  </a:lnTo>
                  <a:lnTo>
                    <a:pt x="8722" y="828"/>
                  </a:lnTo>
                  <a:lnTo>
                    <a:pt x="8722" y="1"/>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6"/>
            <p:cNvSpPr/>
            <p:nvPr/>
          </p:nvSpPr>
          <p:spPr>
            <a:xfrm>
              <a:off x="2703890" y="3096436"/>
              <a:ext cx="258543" cy="39989"/>
            </a:xfrm>
            <a:custGeom>
              <a:avLst/>
              <a:gdLst/>
              <a:ahLst/>
              <a:cxnLst/>
              <a:rect l="l" t="t" r="r" b="b"/>
              <a:pathLst>
                <a:path w="5515" h="853" extrusionOk="0">
                  <a:moveTo>
                    <a:pt x="1" y="0"/>
                  </a:moveTo>
                  <a:lnTo>
                    <a:pt x="1" y="853"/>
                  </a:lnTo>
                  <a:lnTo>
                    <a:pt x="5514" y="853"/>
                  </a:lnTo>
                  <a:lnTo>
                    <a:pt x="551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6"/>
            <p:cNvSpPr/>
            <p:nvPr/>
          </p:nvSpPr>
          <p:spPr>
            <a:xfrm>
              <a:off x="2703890" y="3176321"/>
              <a:ext cx="408934" cy="38817"/>
            </a:xfrm>
            <a:custGeom>
              <a:avLst/>
              <a:gdLst/>
              <a:ahLst/>
              <a:cxnLst/>
              <a:rect l="l" t="t" r="r" b="b"/>
              <a:pathLst>
                <a:path w="8723" h="828" extrusionOk="0">
                  <a:moveTo>
                    <a:pt x="1" y="1"/>
                  </a:moveTo>
                  <a:lnTo>
                    <a:pt x="1" y="828"/>
                  </a:lnTo>
                  <a:lnTo>
                    <a:pt x="8723" y="828"/>
                  </a:lnTo>
                  <a:lnTo>
                    <a:pt x="8723"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6"/>
            <p:cNvSpPr/>
            <p:nvPr/>
          </p:nvSpPr>
          <p:spPr>
            <a:xfrm>
              <a:off x="2703890" y="3242142"/>
              <a:ext cx="258543" cy="39989"/>
            </a:xfrm>
            <a:custGeom>
              <a:avLst/>
              <a:gdLst/>
              <a:ahLst/>
              <a:cxnLst/>
              <a:rect l="l" t="t" r="r" b="b"/>
              <a:pathLst>
                <a:path w="5515" h="853" extrusionOk="0">
                  <a:moveTo>
                    <a:pt x="1" y="0"/>
                  </a:moveTo>
                  <a:lnTo>
                    <a:pt x="1" y="852"/>
                  </a:lnTo>
                  <a:lnTo>
                    <a:pt x="5514" y="852"/>
                  </a:lnTo>
                  <a:lnTo>
                    <a:pt x="551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6"/>
            <p:cNvSpPr/>
            <p:nvPr/>
          </p:nvSpPr>
          <p:spPr>
            <a:xfrm>
              <a:off x="3338379" y="3096436"/>
              <a:ext cx="258543" cy="39989"/>
            </a:xfrm>
            <a:custGeom>
              <a:avLst/>
              <a:gdLst/>
              <a:ahLst/>
              <a:cxnLst/>
              <a:rect l="l" t="t" r="r" b="b"/>
              <a:pathLst>
                <a:path w="5515" h="853" extrusionOk="0">
                  <a:moveTo>
                    <a:pt x="1" y="0"/>
                  </a:moveTo>
                  <a:lnTo>
                    <a:pt x="1" y="853"/>
                  </a:lnTo>
                  <a:lnTo>
                    <a:pt x="5514" y="853"/>
                  </a:lnTo>
                  <a:lnTo>
                    <a:pt x="551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6"/>
            <p:cNvSpPr/>
            <p:nvPr/>
          </p:nvSpPr>
          <p:spPr>
            <a:xfrm>
              <a:off x="3338379" y="3176321"/>
              <a:ext cx="408934" cy="38817"/>
            </a:xfrm>
            <a:custGeom>
              <a:avLst/>
              <a:gdLst/>
              <a:ahLst/>
              <a:cxnLst/>
              <a:rect l="l" t="t" r="r" b="b"/>
              <a:pathLst>
                <a:path w="8723" h="828" extrusionOk="0">
                  <a:moveTo>
                    <a:pt x="1" y="1"/>
                  </a:moveTo>
                  <a:lnTo>
                    <a:pt x="1" y="828"/>
                  </a:lnTo>
                  <a:lnTo>
                    <a:pt x="8722" y="828"/>
                  </a:lnTo>
                  <a:lnTo>
                    <a:pt x="8722"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6"/>
            <p:cNvSpPr/>
            <p:nvPr/>
          </p:nvSpPr>
          <p:spPr>
            <a:xfrm>
              <a:off x="3338379" y="3242142"/>
              <a:ext cx="258543" cy="39989"/>
            </a:xfrm>
            <a:custGeom>
              <a:avLst/>
              <a:gdLst/>
              <a:ahLst/>
              <a:cxnLst/>
              <a:rect l="l" t="t" r="r" b="b"/>
              <a:pathLst>
                <a:path w="5515" h="853" extrusionOk="0">
                  <a:moveTo>
                    <a:pt x="1" y="0"/>
                  </a:moveTo>
                  <a:lnTo>
                    <a:pt x="1" y="852"/>
                  </a:lnTo>
                  <a:lnTo>
                    <a:pt x="5514" y="852"/>
                  </a:lnTo>
                  <a:lnTo>
                    <a:pt x="551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6"/>
            <p:cNvSpPr/>
            <p:nvPr/>
          </p:nvSpPr>
          <p:spPr>
            <a:xfrm>
              <a:off x="2072918" y="2692227"/>
              <a:ext cx="146922" cy="39989"/>
            </a:xfrm>
            <a:custGeom>
              <a:avLst/>
              <a:gdLst/>
              <a:ahLst/>
              <a:cxnLst/>
              <a:rect l="l" t="t" r="r" b="b"/>
              <a:pathLst>
                <a:path w="3134" h="853" extrusionOk="0">
                  <a:moveTo>
                    <a:pt x="1" y="1"/>
                  </a:moveTo>
                  <a:lnTo>
                    <a:pt x="1" y="853"/>
                  </a:lnTo>
                  <a:lnTo>
                    <a:pt x="3134" y="853"/>
                  </a:lnTo>
                  <a:lnTo>
                    <a:pt x="3134"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6"/>
            <p:cNvSpPr/>
            <p:nvPr/>
          </p:nvSpPr>
          <p:spPr>
            <a:xfrm>
              <a:off x="2072918" y="2772160"/>
              <a:ext cx="233884" cy="38817"/>
            </a:xfrm>
            <a:custGeom>
              <a:avLst/>
              <a:gdLst/>
              <a:ahLst/>
              <a:cxnLst/>
              <a:rect l="l" t="t" r="r" b="b"/>
              <a:pathLst>
                <a:path w="4989" h="828" extrusionOk="0">
                  <a:moveTo>
                    <a:pt x="1" y="0"/>
                  </a:moveTo>
                  <a:lnTo>
                    <a:pt x="1" y="827"/>
                  </a:lnTo>
                  <a:lnTo>
                    <a:pt x="4988" y="827"/>
                  </a:lnTo>
                  <a:lnTo>
                    <a:pt x="4988"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6"/>
            <p:cNvSpPr/>
            <p:nvPr/>
          </p:nvSpPr>
          <p:spPr>
            <a:xfrm>
              <a:off x="2072918" y="2889644"/>
              <a:ext cx="146922" cy="39989"/>
            </a:xfrm>
            <a:custGeom>
              <a:avLst/>
              <a:gdLst/>
              <a:ahLst/>
              <a:cxnLst/>
              <a:rect l="l" t="t" r="r" b="b"/>
              <a:pathLst>
                <a:path w="3134" h="853" extrusionOk="0">
                  <a:moveTo>
                    <a:pt x="1" y="0"/>
                  </a:moveTo>
                  <a:lnTo>
                    <a:pt x="1" y="852"/>
                  </a:lnTo>
                  <a:lnTo>
                    <a:pt x="3134" y="852"/>
                  </a:lnTo>
                  <a:lnTo>
                    <a:pt x="3134"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6"/>
            <p:cNvSpPr/>
            <p:nvPr/>
          </p:nvSpPr>
          <p:spPr>
            <a:xfrm>
              <a:off x="2072918" y="2969529"/>
              <a:ext cx="233884" cy="39989"/>
            </a:xfrm>
            <a:custGeom>
              <a:avLst/>
              <a:gdLst/>
              <a:ahLst/>
              <a:cxnLst/>
              <a:rect l="l" t="t" r="r" b="b"/>
              <a:pathLst>
                <a:path w="4989" h="853" extrusionOk="0">
                  <a:moveTo>
                    <a:pt x="1" y="1"/>
                  </a:moveTo>
                  <a:lnTo>
                    <a:pt x="1" y="853"/>
                  </a:lnTo>
                  <a:lnTo>
                    <a:pt x="4988" y="853"/>
                  </a:lnTo>
                  <a:lnTo>
                    <a:pt x="4988"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7" name="Google Shape;2447;p66"/>
          <p:cNvGrpSpPr/>
          <p:nvPr/>
        </p:nvGrpSpPr>
        <p:grpSpPr>
          <a:xfrm>
            <a:off x="713100" y="1811160"/>
            <a:ext cx="2113812" cy="2792928"/>
            <a:chOff x="713100" y="1811160"/>
            <a:chExt cx="2113812" cy="2792928"/>
          </a:xfrm>
        </p:grpSpPr>
        <p:sp>
          <p:nvSpPr>
            <p:cNvPr id="2448" name="Google Shape;2448;p66"/>
            <p:cNvSpPr/>
            <p:nvPr/>
          </p:nvSpPr>
          <p:spPr>
            <a:xfrm>
              <a:off x="961007" y="4022447"/>
              <a:ext cx="981152" cy="277014"/>
            </a:xfrm>
            <a:custGeom>
              <a:avLst/>
              <a:gdLst/>
              <a:ahLst/>
              <a:cxnLst/>
              <a:rect l="l" t="t" r="r" b="b"/>
              <a:pathLst>
                <a:path w="20929" h="5909" extrusionOk="0">
                  <a:moveTo>
                    <a:pt x="20652" y="1"/>
                  </a:moveTo>
                  <a:lnTo>
                    <a:pt x="352" y="1229"/>
                  </a:lnTo>
                  <a:lnTo>
                    <a:pt x="1" y="3259"/>
                  </a:lnTo>
                  <a:cubicBezTo>
                    <a:pt x="3673" y="5216"/>
                    <a:pt x="6987" y="5908"/>
                    <a:pt x="9838" y="5908"/>
                  </a:cubicBezTo>
                  <a:cubicBezTo>
                    <a:pt x="16737" y="5908"/>
                    <a:pt x="20928" y="1855"/>
                    <a:pt x="20928" y="1855"/>
                  </a:cubicBezTo>
                  <a:lnTo>
                    <a:pt x="2065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6"/>
            <p:cNvSpPr/>
            <p:nvPr/>
          </p:nvSpPr>
          <p:spPr>
            <a:xfrm>
              <a:off x="888154" y="3816826"/>
              <a:ext cx="1029297" cy="787256"/>
            </a:xfrm>
            <a:custGeom>
              <a:avLst/>
              <a:gdLst/>
              <a:ahLst/>
              <a:cxnLst/>
              <a:rect l="l" t="t" r="r" b="b"/>
              <a:pathLst>
                <a:path w="21956" h="16793" extrusionOk="0">
                  <a:moveTo>
                    <a:pt x="4312" y="1"/>
                  </a:moveTo>
                  <a:lnTo>
                    <a:pt x="1" y="16793"/>
                  </a:lnTo>
                  <a:lnTo>
                    <a:pt x="20101" y="16793"/>
                  </a:lnTo>
                  <a:cubicBezTo>
                    <a:pt x="20101" y="16793"/>
                    <a:pt x="21956" y="5840"/>
                    <a:pt x="20953"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6"/>
            <p:cNvSpPr/>
            <p:nvPr/>
          </p:nvSpPr>
          <p:spPr>
            <a:xfrm>
              <a:off x="1427474" y="4060045"/>
              <a:ext cx="186864" cy="544042"/>
            </a:xfrm>
            <a:custGeom>
              <a:avLst/>
              <a:gdLst/>
              <a:ahLst/>
              <a:cxnLst/>
              <a:rect l="l" t="t" r="r" b="b"/>
              <a:pathLst>
                <a:path w="3986" h="11605" fill="none" extrusionOk="0">
                  <a:moveTo>
                    <a:pt x="1" y="11605"/>
                  </a:moveTo>
                  <a:lnTo>
                    <a:pt x="2432" y="477"/>
                  </a:lnTo>
                  <a:lnTo>
                    <a:pt x="3986"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6"/>
            <p:cNvSpPr/>
            <p:nvPr/>
          </p:nvSpPr>
          <p:spPr>
            <a:xfrm>
              <a:off x="1072631" y="2109136"/>
              <a:ext cx="770801" cy="898643"/>
            </a:xfrm>
            <a:custGeom>
              <a:avLst/>
              <a:gdLst/>
              <a:ahLst/>
              <a:cxnLst/>
              <a:rect l="l" t="t" r="r" b="b"/>
              <a:pathLst>
                <a:path w="16442" h="19169" extrusionOk="0">
                  <a:moveTo>
                    <a:pt x="10227" y="1"/>
                  </a:moveTo>
                  <a:cubicBezTo>
                    <a:pt x="6152" y="1"/>
                    <a:pt x="5364" y="3695"/>
                    <a:pt x="5364" y="3695"/>
                  </a:cubicBezTo>
                  <a:cubicBezTo>
                    <a:pt x="4286" y="3820"/>
                    <a:pt x="3384" y="4672"/>
                    <a:pt x="3384" y="4672"/>
                  </a:cubicBezTo>
                  <a:cubicBezTo>
                    <a:pt x="527" y="7980"/>
                    <a:pt x="2983" y="10512"/>
                    <a:pt x="2983" y="10512"/>
                  </a:cubicBezTo>
                  <a:cubicBezTo>
                    <a:pt x="2983" y="10512"/>
                    <a:pt x="903" y="10963"/>
                    <a:pt x="452" y="13695"/>
                  </a:cubicBezTo>
                  <a:cubicBezTo>
                    <a:pt x="1" y="16427"/>
                    <a:pt x="1905" y="18006"/>
                    <a:pt x="1905" y="18006"/>
                  </a:cubicBezTo>
                  <a:cubicBezTo>
                    <a:pt x="2837" y="18950"/>
                    <a:pt x="5940" y="19168"/>
                    <a:pt x="8607" y="19168"/>
                  </a:cubicBezTo>
                  <a:cubicBezTo>
                    <a:pt x="10893" y="19168"/>
                    <a:pt x="12858" y="19008"/>
                    <a:pt x="12858" y="19008"/>
                  </a:cubicBezTo>
                  <a:cubicBezTo>
                    <a:pt x="12858" y="19008"/>
                    <a:pt x="16442" y="17805"/>
                    <a:pt x="16041" y="14422"/>
                  </a:cubicBezTo>
                  <a:cubicBezTo>
                    <a:pt x="15640" y="11038"/>
                    <a:pt x="12432" y="10236"/>
                    <a:pt x="12432" y="10236"/>
                  </a:cubicBezTo>
                  <a:lnTo>
                    <a:pt x="12432" y="8808"/>
                  </a:lnTo>
                  <a:cubicBezTo>
                    <a:pt x="13635" y="7780"/>
                    <a:pt x="12858" y="5650"/>
                    <a:pt x="12858" y="5650"/>
                  </a:cubicBezTo>
                  <a:cubicBezTo>
                    <a:pt x="14161" y="5023"/>
                    <a:pt x="15590" y="487"/>
                    <a:pt x="10928" y="36"/>
                  </a:cubicBezTo>
                  <a:cubicBezTo>
                    <a:pt x="10684" y="12"/>
                    <a:pt x="10451" y="1"/>
                    <a:pt x="10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6"/>
            <p:cNvSpPr/>
            <p:nvPr/>
          </p:nvSpPr>
          <p:spPr>
            <a:xfrm>
              <a:off x="713100" y="2800491"/>
              <a:ext cx="1842337" cy="1377663"/>
            </a:xfrm>
            <a:custGeom>
              <a:avLst/>
              <a:gdLst/>
              <a:ahLst/>
              <a:cxnLst/>
              <a:rect l="l" t="t" r="r" b="b"/>
              <a:pathLst>
                <a:path w="39299" h="29387" extrusionOk="0">
                  <a:moveTo>
                    <a:pt x="13384" y="0"/>
                  </a:moveTo>
                  <a:lnTo>
                    <a:pt x="6592" y="1830"/>
                  </a:lnTo>
                  <a:cubicBezTo>
                    <a:pt x="6166" y="1955"/>
                    <a:pt x="5840" y="2231"/>
                    <a:pt x="5665" y="2632"/>
                  </a:cubicBezTo>
                  <a:cubicBezTo>
                    <a:pt x="4712" y="4662"/>
                    <a:pt x="1755" y="11203"/>
                    <a:pt x="1178" y="14537"/>
                  </a:cubicBezTo>
                  <a:cubicBezTo>
                    <a:pt x="1178" y="14537"/>
                    <a:pt x="0" y="18622"/>
                    <a:pt x="2632" y="20151"/>
                  </a:cubicBezTo>
                  <a:cubicBezTo>
                    <a:pt x="3160" y="20453"/>
                    <a:pt x="3760" y="20599"/>
                    <a:pt x="4377" y="20599"/>
                  </a:cubicBezTo>
                  <a:cubicBezTo>
                    <a:pt x="4579" y="20599"/>
                    <a:pt x="4784" y="20583"/>
                    <a:pt x="4988" y="20552"/>
                  </a:cubicBezTo>
                  <a:lnTo>
                    <a:pt x="6792" y="20301"/>
                  </a:lnTo>
                  <a:lnTo>
                    <a:pt x="5289" y="29324"/>
                  </a:lnTo>
                  <a:cubicBezTo>
                    <a:pt x="5289" y="29324"/>
                    <a:pt x="5769" y="29387"/>
                    <a:pt x="6494" y="29387"/>
                  </a:cubicBezTo>
                  <a:cubicBezTo>
                    <a:pt x="8436" y="29387"/>
                    <a:pt x="12134" y="28935"/>
                    <a:pt x="13083" y="25615"/>
                  </a:cubicBezTo>
                  <a:lnTo>
                    <a:pt x="13885" y="21680"/>
                  </a:lnTo>
                  <a:lnTo>
                    <a:pt x="21930" y="21680"/>
                  </a:lnTo>
                  <a:cubicBezTo>
                    <a:pt x="21930" y="21680"/>
                    <a:pt x="21379" y="26216"/>
                    <a:pt x="26216" y="27920"/>
                  </a:cubicBezTo>
                  <a:lnTo>
                    <a:pt x="24838" y="17870"/>
                  </a:lnTo>
                  <a:lnTo>
                    <a:pt x="25539" y="14011"/>
                  </a:lnTo>
                  <a:lnTo>
                    <a:pt x="28121" y="16266"/>
                  </a:lnTo>
                  <a:cubicBezTo>
                    <a:pt x="28898" y="16918"/>
                    <a:pt x="29800" y="17444"/>
                    <a:pt x="30803" y="17695"/>
                  </a:cubicBezTo>
                  <a:cubicBezTo>
                    <a:pt x="31214" y="17804"/>
                    <a:pt x="31661" y="17877"/>
                    <a:pt x="32121" y="17877"/>
                  </a:cubicBezTo>
                  <a:cubicBezTo>
                    <a:pt x="33454" y="17877"/>
                    <a:pt x="34890" y="17263"/>
                    <a:pt x="35840" y="15138"/>
                  </a:cubicBezTo>
                  <a:cubicBezTo>
                    <a:pt x="38046" y="10176"/>
                    <a:pt x="39299" y="3660"/>
                    <a:pt x="39299" y="3660"/>
                  </a:cubicBezTo>
                  <a:lnTo>
                    <a:pt x="36366" y="627"/>
                  </a:lnTo>
                  <a:lnTo>
                    <a:pt x="30602" y="9048"/>
                  </a:lnTo>
                  <a:lnTo>
                    <a:pt x="25589" y="2156"/>
                  </a:lnTo>
                  <a:cubicBezTo>
                    <a:pt x="25389" y="1880"/>
                    <a:pt x="25088" y="1680"/>
                    <a:pt x="24762" y="1604"/>
                  </a:cubicBezTo>
                  <a:lnTo>
                    <a:pt x="18146"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6"/>
            <p:cNvSpPr/>
            <p:nvPr/>
          </p:nvSpPr>
          <p:spPr>
            <a:xfrm>
              <a:off x="1340509" y="2800491"/>
              <a:ext cx="446532" cy="1016358"/>
            </a:xfrm>
            <a:custGeom>
              <a:avLst/>
              <a:gdLst/>
              <a:ahLst/>
              <a:cxnLst/>
              <a:rect l="l" t="t" r="r" b="b"/>
              <a:pathLst>
                <a:path w="9525" h="21680" extrusionOk="0">
                  <a:moveTo>
                    <a:pt x="1" y="0"/>
                  </a:moveTo>
                  <a:cubicBezTo>
                    <a:pt x="1" y="0"/>
                    <a:pt x="2457" y="13459"/>
                    <a:pt x="502" y="21680"/>
                  </a:cubicBezTo>
                  <a:lnTo>
                    <a:pt x="8547" y="21680"/>
                  </a:lnTo>
                  <a:cubicBezTo>
                    <a:pt x="8547" y="21680"/>
                    <a:pt x="9525" y="11930"/>
                    <a:pt x="9324" y="9825"/>
                  </a:cubicBezTo>
                  <a:cubicBezTo>
                    <a:pt x="9074" y="6943"/>
                    <a:pt x="6066" y="1830"/>
                    <a:pt x="476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6"/>
            <p:cNvSpPr/>
            <p:nvPr/>
          </p:nvSpPr>
          <p:spPr>
            <a:xfrm>
              <a:off x="1340509" y="2372795"/>
              <a:ext cx="360788" cy="675635"/>
            </a:xfrm>
            <a:custGeom>
              <a:avLst/>
              <a:gdLst/>
              <a:ahLst/>
              <a:cxnLst/>
              <a:rect l="l" t="t" r="r" b="b"/>
              <a:pathLst>
                <a:path w="7696" h="14412" extrusionOk="0">
                  <a:moveTo>
                    <a:pt x="2708" y="1"/>
                  </a:moveTo>
                  <a:cubicBezTo>
                    <a:pt x="2056" y="1379"/>
                    <a:pt x="853" y="1580"/>
                    <a:pt x="853" y="1580"/>
                  </a:cubicBezTo>
                  <a:cubicBezTo>
                    <a:pt x="903" y="2607"/>
                    <a:pt x="577" y="3234"/>
                    <a:pt x="327" y="3559"/>
                  </a:cubicBezTo>
                  <a:cubicBezTo>
                    <a:pt x="427" y="3835"/>
                    <a:pt x="1" y="9123"/>
                    <a:pt x="1" y="9123"/>
                  </a:cubicBezTo>
                  <a:cubicBezTo>
                    <a:pt x="1" y="9123"/>
                    <a:pt x="502" y="12256"/>
                    <a:pt x="728" y="14336"/>
                  </a:cubicBezTo>
                  <a:cubicBezTo>
                    <a:pt x="1404" y="14387"/>
                    <a:pt x="2081" y="14412"/>
                    <a:pt x="2783" y="14412"/>
                  </a:cubicBezTo>
                  <a:cubicBezTo>
                    <a:pt x="4487" y="14412"/>
                    <a:pt x="6116" y="14236"/>
                    <a:pt x="7595" y="13935"/>
                  </a:cubicBezTo>
                  <a:cubicBezTo>
                    <a:pt x="6592" y="11956"/>
                    <a:pt x="5440" y="10076"/>
                    <a:pt x="4763" y="9123"/>
                  </a:cubicBezTo>
                  <a:lnTo>
                    <a:pt x="4638" y="7319"/>
                  </a:lnTo>
                  <a:cubicBezTo>
                    <a:pt x="4938" y="7319"/>
                    <a:pt x="5239" y="7269"/>
                    <a:pt x="5540" y="7194"/>
                  </a:cubicBezTo>
                  <a:cubicBezTo>
                    <a:pt x="7695" y="6467"/>
                    <a:pt x="7144" y="3810"/>
                    <a:pt x="6818" y="2356"/>
                  </a:cubicBezTo>
                  <a:cubicBezTo>
                    <a:pt x="6668" y="1680"/>
                    <a:pt x="6467" y="953"/>
                    <a:pt x="6166" y="276"/>
                  </a:cubicBezTo>
                  <a:cubicBezTo>
                    <a:pt x="5723" y="446"/>
                    <a:pt x="5277" y="508"/>
                    <a:pt x="4859" y="508"/>
                  </a:cubicBezTo>
                  <a:cubicBezTo>
                    <a:pt x="3668" y="508"/>
                    <a:pt x="2708" y="1"/>
                    <a:pt x="2708"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6"/>
            <p:cNvSpPr/>
            <p:nvPr/>
          </p:nvSpPr>
          <p:spPr>
            <a:xfrm>
              <a:off x="889232" y="3372675"/>
              <a:ext cx="569350" cy="369304"/>
            </a:xfrm>
            <a:custGeom>
              <a:avLst/>
              <a:gdLst/>
              <a:ahLst/>
              <a:cxnLst/>
              <a:rect l="l" t="t" r="r" b="b"/>
              <a:pathLst>
                <a:path w="12483" h="8097" extrusionOk="0">
                  <a:moveTo>
                    <a:pt x="12207" y="1"/>
                  </a:moveTo>
                  <a:cubicBezTo>
                    <a:pt x="10803" y="427"/>
                    <a:pt x="7169" y="151"/>
                    <a:pt x="3861" y="552"/>
                  </a:cubicBezTo>
                  <a:cubicBezTo>
                    <a:pt x="552" y="953"/>
                    <a:pt x="1" y="3410"/>
                    <a:pt x="1" y="3410"/>
                  </a:cubicBezTo>
                  <a:lnTo>
                    <a:pt x="3384" y="8096"/>
                  </a:lnTo>
                  <a:cubicBezTo>
                    <a:pt x="6542" y="7846"/>
                    <a:pt x="12482" y="4111"/>
                    <a:pt x="12482" y="4111"/>
                  </a:cubicBezTo>
                  <a:lnTo>
                    <a:pt x="12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6"/>
            <p:cNvSpPr/>
            <p:nvPr/>
          </p:nvSpPr>
          <p:spPr>
            <a:xfrm>
              <a:off x="1268875" y="2491451"/>
              <a:ext cx="126904" cy="117247"/>
            </a:xfrm>
            <a:custGeom>
              <a:avLst/>
              <a:gdLst/>
              <a:ahLst/>
              <a:cxnLst/>
              <a:rect l="l" t="t" r="r" b="b"/>
              <a:pathLst>
                <a:path w="2707" h="2501" extrusionOk="0">
                  <a:moveTo>
                    <a:pt x="1203" y="1"/>
                  </a:moveTo>
                  <a:cubicBezTo>
                    <a:pt x="926" y="1"/>
                    <a:pt x="658" y="91"/>
                    <a:pt x="451" y="277"/>
                  </a:cubicBezTo>
                  <a:cubicBezTo>
                    <a:pt x="0" y="728"/>
                    <a:pt x="0" y="1505"/>
                    <a:pt x="501" y="2031"/>
                  </a:cubicBezTo>
                  <a:cubicBezTo>
                    <a:pt x="769" y="2341"/>
                    <a:pt x="1132" y="2501"/>
                    <a:pt x="1483" y="2501"/>
                  </a:cubicBezTo>
                  <a:cubicBezTo>
                    <a:pt x="1756" y="2501"/>
                    <a:pt x="2022" y="2404"/>
                    <a:pt x="2231" y="2206"/>
                  </a:cubicBezTo>
                  <a:cubicBezTo>
                    <a:pt x="2707" y="1780"/>
                    <a:pt x="2707" y="978"/>
                    <a:pt x="2206" y="452"/>
                  </a:cubicBezTo>
                  <a:cubicBezTo>
                    <a:pt x="1936" y="154"/>
                    <a:pt x="1563"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6"/>
            <p:cNvSpPr/>
            <p:nvPr/>
          </p:nvSpPr>
          <p:spPr>
            <a:xfrm>
              <a:off x="1308818" y="2525534"/>
              <a:ext cx="55272" cy="37645"/>
            </a:xfrm>
            <a:custGeom>
              <a:avLst/>
              <a:gdLst/>
              <a:ahLst/>
              <a:cxnLst/>
              <a:rect l="l" t="t" r="r" b="b"/>
              <a:pathLst>
                <a:path w="1179" h="803" fill="none" extrusionOk="0">
                  <a:moveTo>
                    <a:pt x="0" y="1"/>
                  </a:moveTo>
                  <a:lnTo>
                    <a:pt x="1178" y="80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6"/>
            <p:cNvSpPr/>
            <p:nvPr/>
          </p:nvSpPr>
          <p:spPr>
            <a:xfrm>
              <a:off x="1870453" y="3070714"/>
              <a:ext cx="71726" cy="386619"/>
            </a:xfrm>
            <a:custGeom>
              <a:avLst/>
              <a:gdLst/>
              <a:ahLst/>
              <a:cxnLst/>
              <a:rect l="l" t="t" r="r" b="b"/>
              <a:pathLst>
                <a:path w="1530" h="8247" fill="none" extrusionOk="0">
                  <a:moveTo>
                    <a:pt x="852" y="8247"/>
                  </a:moveTo>
                  <a:cubicBezTo>
                    <a:pt x="852" y="8247"/>
                    <a:pt x="1504" y="5866"/>
                    <a:pt x="1529" y="4061"/>
                  </a:cubicBezTo>
                  <a:cubicBezTo>
                    <a:pt x="1529" y="2858"/>
                    <a:pt x="351" y="1404"/>
                    <a:pt x="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6"/>
            <p:cNvSpPr/>
            <p:nvPr/>
          </p:nvSpPr>
          <p:spPr>
            <a:xfrm>
              <a:off x="1567320" y="3102452"/>
              <a:ext cx="466456" cy="515868"/>
            </a:xfrm>
            <a:custGeom>
              <a:avLst/>
              <a:gdLst/>
              <a:ahLst/>
              <a:cxnLst/>
              <a:rect l="l" t="t" r="r" b="b"/>
              <a:pathLst>
                <a:path w="9950" h="11004" extrusionOk="0">
                  <a:moveTo>
                    <a:pt x="1529" y="1"/>
                  </a:moveTo>
                  <a:lnTo>
                    <a:pt x="0" y="11003"/>
                  </a:lnTo>
                  <a:lnTo>
                    <a:pt x="8421" y="11003"/>
                  </a:lnTo>
                  <a:lnTo>
                    <a:pt x="9950"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6"/>
            <p:cNvSpPr/>
            <p:nvPr/>
          </p:nvSpPr>
          <p:spPr>
            <a:xfrm>
              <a:off x="1446273" y="3272818"/>
              <a:ext cx="426561" cy="270310"/>
            </a:xfrm>
            <a:custGeom>
              <a:avLst/>
              <a:gdLst/>
              <a:ahLst/>
              <a:cxnLst/>
              <a:rect l="l" t="t" r="r" b="b"/>
              <a:pathLst>
                <a:path w="9099" h="5766" extrusionOk="0">
                  <a:moveTo>
                    <a:pt x="3610" y="1"/>
                  </a:moveTo>
                  <a:cubicBezTo>
                    <a:pt x="3609" y="1"/>
                    <a:pt x="2156" y="778"/>
                    <a:pt x="1755" y="1329"/>
                  </a:cubicBezTo>
                  <a:cubicBezTo>
                    <a:pt x="1329" y="1855"/>
                    <a:pt x="1" y="2457"/>
                    <a:pt x="1" y="2457"/>
                  </a:cubicBezTo>
                  <a:lnTo>
                    <a:pt x="226" y="5765"/>
                  </a:lnTo>
                  <a:cubicBezTo>
                    <a:pt x="226" y="5765"/>
                    <a:pt x="4462" y="5289"/>
                    <a:pt x="5189" y="5063"/>
                  </a:cubicBezTo>
                  <a:cubicBezTo>
                    <a:pt x="5915" y="4838"/>
                    <a:pt x="7895" y="3860"/>
                    <a:pt x="7895" y="3860"/>
                  </a:cubicBezTo>
                  <a:cubicBezTo>
                    <a:pt x="7762" y="3768"/>
                    <a:pt x="7525" y="3738"/>
                    <a:pt x="7269" y="3738"/>
                  </a:cubicBezTo>
                  <a:cubicBezTo>
                    <a:pt x="6756" y="3738"/>
                    <a:pt x="6166" y="3860"/>
                    <a:pt x="6166" y="3860"/>
                  </a:cubicBezTo>
                  <a:cubicBezTo>
                    <a:pt x="7369" y="3384"/>
                    <a:pt x="8823" y="2206"/>
                    <a:pt x="8823" y="1930"/>
                  </a:cubicBezTo>
                  <a:cubicBezTo>
                    <a:pt x="8806" y="1752"/>
                    <a:pt x="8685" y="1721"/>
                    <a:pt x="8602" y="1721"/>
                  </a:cubicBezTo>
                  <a:cubicBezTo>
                    <a:pt x="8556" y="1721"/>
                    <a:pt x="8522" y="1730"/>
                    <a:pt x="8522" y="1730"/>
                  </a:cubicBezTo>
                  <a:cubicBezTo>
                    <a:pt x="8722" y="1555"/>
                    <a:pt x="9098" y="978"/>
                    <a:pt x="9048" y="753"/>
                  </a:cubicBezTo>
                  <a:cubicBezTo>
                    <a:pt x="9043" y="710"/>
                    <a:pt x="8992" y="694"/>
                    <a:pt x="8915" y="694"/>
                  </a:cubicBezTo>
                  <a:cubicBezTo>
                    <a:pt x="8627" y="694"/>
                    <a:pt x="7971" y="928"/>
                    <a:pt x="7971" y="928"/>
                  </a:cubicBezTo>
                  <a:cubicBezTo>
                    <a:pt x="7971" y="928"/>
                    <a:pt x="9048" y="251"/>
                    <a:pt x="8497" y="26"/>
                  </a:cubicBezTo>
                  <a:cubicBezTo>
                    <a:pt x="8454" y="9"/>
                    <a:pt x="8390" y="1"/>
                    <a:pt x="8308" y="1"/>
                  </a:cubicBezTo>
                  <a:cubicBezTo>
                    <a:pt x="7285" y="1"/>
                    <a:pt x="3484" y="1204"/>
                    <a:pt x="3484" y="1204"/>
                  </a:cubicBezTo>
                  <a:lnTo>
                    <a:pt x="3610"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6"/>
            <p:cNvSpPr/>
            <p:nvPr/>
          </p:nvSpPr>
          <p:spPr>
            <a:xfrm>
              <a:off x="1210086" y="3574779"/>
              <a:ext cx="232712" cy="123435"/>
            </a:xfrm>
            <a:custGeom>
              <a:avLst/>
              <a:gdLst/>
              <a:ahLst/>
              <a:cxnLst/>
              <a:rect l="l" t="t" r="r" b="b"/>
              <a:pathLst>
                <a:path w="4964" h="2633" fill="none" extrusionOk="0">
                  <a:moveTo>
                    <a:pt x="4963" y="1"/>
                  </a:moveTo>
                  <a:cubicBezTo>
                    <a:pt x="4963" y="1"/>
                    <a:pt x="2683" y="1429"/>
                    <a:pt x="1" y="263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6"/>
            <p:cNvSpPr/>
            <p:nvPr/>
          </p:nvSpPr>
          <p:spPr>
            <a:xfrm>
              <a:off x="872871" y="3372675"/>
              <a:ext cx="572264" cy="159861"/>
            </a:xfrm>
            <a:custGeom>
              <a:avLst/>
              <a:gdLst/>
              <a:ahLst/>
              <a:cxnLst/>
              <a:rect l="l" t="t" r="r" b="b"/>
              <a:pathLst>
                <a:path w="12207" h="3410" fill="none" extrusionOk="0">
                  <a:moveTo>
                    <a:pt x="1" y="3410"/>
                  </a:moveTo>
                  <a:cubicBezTo>
                    <a:pt x="1" y="3410"/>
                    <a:pt x="552" y="953"/>
                    <a:pt x="3861" y="552"/>
                  </a:cubicBezTo>
                  <a:cubicBezTo>
                    <a:pt x="7169" y="151"/>
                    <a:pt x="10803" y="427"/>
                    <a:pt x="12207"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6"/>
            <p:cNvSpPr/>
            <p:nvPr/>
          </p:nvSpPr>
          <p:spPr>
            <a:xfrm>
              <a:off x="2076073" y="3224671"/>
              <a:ext cx="71726" cy="129248"/>
            </a:xfrm>
            <a:custGeom>
              <a:avLst/>
              <a:gdLst/>
              <a:ahLst/>
              <a:cxnLst/>
              <a:rect l="l" t="t" r="r" b="b"/>
              <a:pathLst>
                <a:path w="1530" h="2757" fill="none" extrusionOk="0">
                  <a:moveTo>
                    <a:pt x="1529" y="0"/>
                  </a:moveTo>
                  <a:cubicBezTo>
                    <a:pt x="1529" y="0"/>
                    <a:pt x="426" y="1028"/>
                    <a:pt x="0" y="2757"/>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6"/>
            <p:cNvSpPr/>
            <p:nvPr/>
          </p:nvSpPr>
          <p:spPr>
            <a:xfrm>
              <a:off x="2427353" y="2529050"/>
              <a:ext cx="399558" cy="420701"/>
            </a:xfrm>
            <a:custGeom>
              <a:avLst/>
              <a:gdLst/>
              <a:ahLst/>
              <a:cxnLst/>
              <a:rect l="l" t="t" r="r" b="b"/>
              <a:pathLst>
                <a:path w="8523" h="8974" extrusionOk="0">
                  <a:moveTo>
                    <a:pt x="7846" y="1"/>
                  </a:moveTo>
                  <a:cubicBezTo>
                    <a:pt x="7846" y="1"/>
                    <a:pt x="5866" y="1354"/>
                    <a:pt x="4362" y="2056"/>
                  </a:cubicBezTo>
                  <a:cubicBezTo>
                    <a:pt x="3134" y="2633"/>
                    <a:pt x="2257" y="3635"/>
                    <a:pt x="2257" y="3635"/>
                  </a:cubicBezTo>
                  <a:lnTo>
                    <a:pt x="1" y="6643"/>
                  </a:lnTo>
                  <a:lnTo>
                    <a:pt x="2257" y="8973"/>
                  </a:lnTo>
                  <a:lnTo>
                    <a:pt x="2958" y="7996"/>
                  </a:lnTo>
                  <a:cubicBezTo>
                    <a:pt x="4537" y="7695"/>
                    <a:pt x="4713" y="6617"/>
                    <a:pt x="4713" y="6617"/>
                  </a:cubicBezTo>
                  <a:cubicBezTo>
                    <a:pt x="4713" y="6617"/>
                    <a:pt x="5211" y="6797"/>
                    <a:pt x="5682" y="6797"/>
                  </a:cubicBezTo>
                  <a:cubicBezTo>
                    <a:pt x="5846" y="6797"/>
                    <a:pt x="6006" y="6776"/>
                    <a:pt x="6141" y="6718"/>
                  </a:cubicBezTo>
                  <a:cubicBezTo>
                    <a:pt x="6668" y="6492"/>
                    <a:pt x="6643" y="5991"/>
                    <a:pt x="6643" y="5991"/>
                  </a:cubicBezTo>
                  <a:cubicBezTo>
                    <a:pt x="7369" y="5640"/>
                    <a:pt x="7119" y="4913"/>
                    <a:pt x="7119" y="4913"/>
                  </a:cubicBezTo>
                  <a:cubicBezTo>
                    <a:pt x="7144" y="4888"/>
                    <a:pt x="7169" y="4888"/>
                    <a:pt x="7194" y="4863"/>
                  </a:cubicBezTo>
                  <a:cubicBezTo>
                    <a:pt x="7645" y="4562"/>
                    <a:pt x="7620" y="3911"/>
                    <a:pt x="7169" y="3610"/>
                  </a:cubicBezTo>
                  <a:lnTo>
                    <a:pt x="6066" y="2783"/>
                  </a:lnTo>
                  <a:lnTo>
                    <a:pt x="7846" y="1054"/>
                  </a:lnTo>
                  <a:cubicBezTo>
                    <a:pt x="8522" y="427"/>
                    <a:pt x="7846" y="1"/>
                    <a:pt x="7846"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6"/>
            <p:cNvSpPr/>
            <p:nvPr/>
          </p:nvSpPr>
          <p:spPr>
            <a:xfrm>
              <a:off x="2604798" y="2668896"/>
              <a:ext cx="170409" cy="150438"/>
            </a:xfrm>
            <a:custGeom>
              <a:avLst/>
              <a:gdLst/>
              <a:ahLst/>
              <a:cxnLst/>
              <a:rect l="l" t="t" r="r" b="b"/>
              <a:pathLst>
                <a:path w="3635" h="3209" extrusionOk="0">
                  <a:moveTo>
                    <a:pt x="3334" y="0"/>
                  </a:moveTo>
                  <a:lnTo>
                    <a:pt x="101" y="301"/>
                  </a:lnTo>
                  <a:lnTo>
                    <a:pt x="0" y="3208"/>
                  </a:lnTo>
                  <a:cubicBezTo>
                    <a:pt x="1254" y="2883"/>
                    <a:pt x="1128" y="1604"/>
                    <a:pt x="1128" y="1604"/>
                  </a:cubicBezTo>
                  <a:cubicBezTo>
                    <a:pt x="1128" y="1604"/>
                    <a:pt x="1980" y="1279"/>
                    <a:pt x="2807" y="1078"/>
                  </a:cubicBezTo>
                  <a:cubicBezTo>
                    <a:pt x="3635" y="878"/>
                    <a:pt x="3334" y="0"/>
                    <a:pt x="3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6"/>
            <p:cNvSpPr/>
            <p:nvPr/>
          </p:nvSpPr>
          <p:spPr>
            <a:xfrm>
              <a:off x="2604798" y="2668896"/>
              <a:ext cx="170409" cy="150438"/>
            </a:xfrm>
            <a:custGeom>
              <a:avLst/>
              <a:gdLst/>
              <a:ahLst/>
              <a:cxnLst/>
              <a:rect l="l" t="t" r="r" b="b"/>
              <a:pathLst>
                <a:path w="3635" h="3209" fill="none" extrusionOk="0">
                  <a:moveTo>
                    <a:pt x="677" y="251"/>
                  </a:moveTo>
                  <a:lnTo>
                    <a:pt x="3334" y="0"/>
                  </a:lnTo>
                  <a:cubicBezTo>
                    <a:pt x="3334" y="0"/>
                    <a:pt x="3635" y="878"/>
                    <a:pt x="2807" y="1078"/>
                  </a:cubicBezTo>
                  <a:cubicBezTo>
                    <a:pt x="1980" y="1279"/>
                    <a:pt x="1128" y="1604"/>
                    <a:pt x="1128" y="1604"/>
                  </a:cubicBezTo>
                  <a:cubicBezTo>
                    <a:pt x="1128" y="1604"/>
                    <a:pt x="1254" y="2883"/>
                    <a:pt x="0" y="3208"/>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6"/>
            <p:cNvSpPr/>
            <p:nvPr/>
          </p:nvSpPr>
          <p:spPr>
            <a:xfrm>
              <a:off x="2657680" y="2744093"/>
              <a:ext cx="103417" cy="24706"/>
            </a:xfrm>
            <a:custGeom>
              <a:avLst/>
              <a:gdLst/>
              <a:ahLst/>
              <a:cxnLst/>
              <a:rect l="l" t="t" r="r" b="b"/>
              <a:pathLst>
                <a:path w="2206" h="527" fill="none" extrusionOk="0">
                  <a:moveTo>
                    <a:pt x="0" y="0"/>
                  </a:moveTo>
                  <a:cubicBezTo>
                    <a:pt x="0" y="0"/>
                    <a:pt x="1629" y="527"/>
                    <a:pt x="2206" y="32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6"/>
            <p:cNvSpPr/>
            <p:nvPr/>
          </p:nvSpPr>
          <p:spPr>
            <a:xfrm>
              <a:off x="2648257" y="2786380"/>
              <a:ext cx="90525" cy="28269"/>
            </a:xfrm>
            <a:custGeom>
              <a:avLst/>
              <a:gdLst/>
              <a:ahLst/>
              <a:cxnLst/>
              <a:rect l="l" t="t" r="r" b="b"/>
              <a:pathLst>
                <a:path w="1931" h="603" fill="none" extrusionOk="0">
                  <a:moveTo>
                    <a:pt x="1" y="1"/>
                  </a:moveTo>
                  <a:cubicBezTo>
                    <a:pt x="1" y="1"/>
                    <a:pt x="978" y="602"/>
                    <a:pt x="1931" y="50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6"/>
            <p:cNvSpPr/>
            <p:nvPr/>
          </p:nvSpPr>
          <p:spPr>
            <a:xfrm>
              <a:off x="2624770" y="2809868"/>
              <a:ext cx="23534" cy="29441"/>
            </a:xfrm>
            <a:custGeom>
              <a:avLst/>
              <a:gdLst/>
              <a:ahLst/>
              <a:cxnLst/>
              <a:rect l="l" t="t" r="r" b="b"/>
              <a:pathLst>
                <a:path w="502" h="628" fill="none" extrusionOk="0">
                  <a:moveTo>
                    <a:pt x="502" y="627"/>
                  </a:moveTo>
                  <a:cubicBezTo>
                    <a:pt x="502" y="627"/>
                    <a:pt x="1" y="226"/>
                    <a:pt x="51"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6"/>
            <p:cNvSpPr/>
            <p:nvPr/>
          </p:nvSpPr>
          <p:spPr>
            <a:xfrm>
              <a:off x="1522642" y="2489107"/>
              <a:ext cx="22362" cy="29441"/>
            </a:xfrm>
            <a:custGeom>
              <a:avLst/>
              <a:gdLst/>
              <a:ahLst/>
              <a:cxnLst/>
              <a:rect l="l" t="t" r="r" b="b"/>
              <a:pathLst>
                <a:path w="477" h="628" extrusionOk="0">
                  <a:moveTo>
                    <a:pt x="226" y="1"/>
                  </a:moveTo>
                  <a:cubicBezTo>
                    <a:pt x="101" y="1"/>
                    <a:pt x="1" y="151"/>
                    <a:pt x="26" y="327"/>
                  </a:cubicBezTo>
                  <a:cubicBezTo>
                    <a:pt x="51" y="502"/>
                    <a:pt x="151" y="627"/>
                    <a:pt x="276" y="627"/>
                  </a:cubicBezTo>
                  <a:cubicBezTo>
                    <a:pt x="402" y="602"/>
                    <a:pt x="477" y="477"/>
                    <a:pt x="477" y="302"/>
                  </a:cubicBezTo>
                  <a:cubicBezTo>
                    <a:pt x="452" y="126"/>
                    <a:pt x="35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6"/>
            <p:cNvSpPr/>
            <p:nvPr/>
          </p:nvSpPr>
          <p:spPr>
            <a:xfrm>
              <a:off x="1628406" y="2478559"/>
              <a:ext cx="22362" cy="29394"/>
            </a:xfrm>
            <a:custGeom>
              <a:avLst/>
              <a:gdLst/>
              <a:ahLst/>
              <a:cxnLst/>
              <a:rect l="l" t="t" r="r" b="b"/>
              <a:pathLst>
                <a:path w="477" h="627" extrusionOk="0">
                  <a:moveTo>
                    <a:pt x="201" y="0"/>
                  </a:moveTo>
                  <a:cubicBezTo>
                    <a:pt x="101" y="25"/>
                    <a:pt x="0" y="151"/>
                    <a:pt x="25" y="326"/>
                  </a:cubicBezTo>
                  <a:cubicBezTo>
                    <a:pt x="25" y="501"/>
                    <a:pt x="126" y="627"/>
                    <a:pt x="251" y="627"/>
                  </a:cubicBezTo>
                  <a:cubicBezTo>
                    <a:pt x="376" y="627"/>
                    <a:pt x="476" y="476"/>
                    <a:pt x="451" y="301"/>
                  </a:cubicBezTo>
                  <a:cubicBezTo>
                    <a:pt x="451" y="126"/>
                    <a:pt x="32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6"/>
            <p:cNvSpPr/>
            <p:nvPr/>
          </p:nvSpPr>
          <p:spPr>
            <a:xfrm>
              <a:off x="1489732" y="2435053"/>
              <a:ext cx="52928" cy="27097"/>
            </a:xfrm>
            <a:custGeom>
              <a:avLst/>
              <a:gdLst/>
              <a:ahLst/>
              <a:cxnLst/>
              <a:rect l="l" t="t" r="r" b="b"/>
              <a:pathLst>
                <a:path w="1129" h="578" fill="none" extrusionOk="0">
                  <a:moveTo>
                    <a:pt x="1" y="577"/>
                  </a:moveTo>
                  <a:cubicBezTo>
                    <a:pt x="1" y="577"/>
                    <a:pt x="427" y="1"/>
                    <a:pt x="1129" y="277"/>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6"/>
            <p:cNvSpPr/>
            <p:nvPr/>
          </p:nvSpPr>
          <p:spPr>
            <a:xfrm>
              <a:off x="1608435" y="2423333"/>
              <a:ext cx="36473" cy="17674"/>
            </a:xfrm>
            <a:custGeom>
              <a:avLst/>
              <a:gdLst/>
              <a:ahLst/>
              <a:cxnLst/>
              <a:rect l="l" t="t" r="r" b="b"/>
              <a:pathLst>
                <a:path w="778" h="377" fill="none" extrusionOk="0">
                  <a:moveTo>
                    <a:pt x="0" y="376"/>
                  </a:moveTo>
                  <a:cubicBezTo>
                    <a:pt x="0" y="376"/>
                    <a:pt x="276" y="0"/>
                    <a:pt x="777"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6"/>
            <p:cNvSpPr/>
            <p:nvPr/>
          </p:nvSpPr>
          <p:spPr>
            <a:xfrm>
              <a:off x="1481528" y="2449165"/>
              <a:ext cx="97557" cy="110496"/>
            </a:xfrm>
            <a:custGeom>
              <a:avLst/>
              <a:gdLst/>
              <a:ahLst/>
              <a:cxnLst/>
              <a:rect l="l" t="t" r="r" b="b"/>
              <a:pathLst>
                <a:path w="2081" h="2357" fill="none" extrusionOk="0">
                  <a:moveTo>
                    <a:pt x="2081" y="1179"/>
                  </a:moveTo>
                  <a:cubicBezTo>
                    <a:pt x="2081" y="1830"/>
                    <a:pt x="1604" y="2357"/>
                    <a:pt x="1053" y="2357"/>
                  </a:cubicBezTo>
                  <a:cubicBezTo>
                    <a:pt x="477" y="2357"/>
                    <a:pt x="0" y="1830"/>
                    <a:pt x="0" y="1179"/>
                  </a:cubicBezTo>
                  <a:cubicBezTo>
                    <a:pt x="0" y="527"/>
                    <a:pt x="477" y="1"/>
                    <a:pt x="1053" y="1"/>
                  </a:cubicBezTo>
                  <a:cubicBezTo>
                    <a:pt x="1604" y="1"/>
                    <a:pt x="2081" y="527"/>
                    <a:pt x="2081" y="1179"/>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6"/>
            <p:cNvSpPr/>
            <p:nvPr/>
          </p:nvSpPr>
          <p:spPr>
            <a:xfrm>
              <a:off x="1615467" y="2435053"/>
              <a:ext cx="81102" cy="110496"/>
            </a:xfrm>
            <a:custGeom>
              <a:avLst/>
              <a:gdLst/>
              <a:ahLst/>
              <a:cxnLst/>
              <a:rect l="l" t="t" r="r" b="b"/>
              <a:pathLst>
                <a:path w="1730" h="2357" fill="none" extrusionOk="0">
                  <a:moveTo>
                    <a:pt x="1730" y="1179"/>
                  </a:moveTo>
                  <a:cubicBezTo>
                    <a:pt x="1730" y="1830"/>
                    <a:pt x="1329" y="2357"/>
                    <a:pt x="853" y="2357"/>
                  </a:cubicBezTo>
                  <a:cubicBezTo>
                    <a:pt x="402" y="2357"/>
                    <a:pt x="1" y="1830"/>
                    <a:pt x="1" y="1179"/>
                  </a:cubicBezTo>
                  <a:cubicBezTo>
                    <a:pt x="1" y="527"/>
                    <a:pt x="402" y="1"/>
                    <a:pt x="853" y="1"/>
                  </a:cubicBezTo>
                  <a:cubicBezTo>
                    <a:pt x="1329" y="1"/>
                    <a:pt x="1730" y="527"/>
                    <a:pt x="1730" y="1179"/>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6"/>
            <p:cNvSpPr/>
            <p:nvPr/>
          </p:nvSpPr>
          <p:spPr>
            <a:xfrm>
              <a:off x="1577868" y="2490279"/>
              <a:ext cx="37645" cy="5954"/>
            </a:xfrm>
            <a:custGeom>
              <a:avLst/>
              <a:gdLst/>
              <a:ahLst/>
              <a:cxnLst/>
              <a:rect l="l" t="t" r="r" b="b"/>
              <a:pathLst>
                <a:path w="803" h="127" fill="none" extrusionOk="0">
                  <a:moveTo>
                    <a:pt x="1" y="126"/>
                  </a:moveTo>
                  <a:lnTo>
                    <a:pt x="803"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6"/>
            <p:cNvSpPr/>
            <p:nvPr/>
          </p:nvSpPr>
          <p:spPr>
            <a:xfrm>
              <a:off x="1601356" y="2503218"/>
              <a:ext cx="47068" cy="85837"/>
            </a:xfrm>
            <a:custGeom>
              <a:avLst/>
              <a:gdLst/>
              <a:ahLst/>
              <a:cxnLst/>
              <a:rect l="l" t="t" r="r" b="b"/>
              <a:pathLst>
                <a:path w="1004" h="1831" fill="none" extrusionOk="0">
                  <a:moveTo>
                    <a:pt x="1" y="1"/>
                  </a:moveTo>
                  <a:cubicBezTo>
                    <a:pt x="1" y="1"/>
                    <a:pt x="828" y="928"/>
                    <a:pt x="903" y="1379"/>
                  </a:cubicBezTo>
                  <a:cubicBezTo>
                    <a:pt x="1003" y="1830"/>
                    <a:pt x="176" y="1755"/>
                    <a:pt x="176" y="175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6"/>
            <p:cNvSpPr/>
            <p:nvPr/>
          </p:nvSpPr>
          <p:spPr>
            <a:xfrm>
              <a:off x="1550865" y="2604247"/>
              <a:ext cx="62304" cy="29769"/>
            </a:xfrm>
            <a:custGeom>
              <a:avLst/>
              <a:gdLst/>
              <a:ahLst/>
              <a:cxnLst/>
              <a:rect l="l" t="t" r="r" b="b"/>
              <a:pathLst>
                <a:path w="1329" h="635" extrusionOk="0">
                  <a:moveTo>
                    <a:pt x="151" y="1"/>
                  </a:moveTo>
                  <a:cubicBezTo>
                    <a:pt x="151" y="1"/>
                    <a:pt x="0" y="552"/>
                    <a:pt x="652" y="627"/>
                  </a:cubicBezTo>
                  <a:cubicBezTo>
                    <a:pt x="695" y="633"/>
                    <a:pt x="736" y="635"/>
                    <a:pt x="774" y="635"/>
                  </a:cubicBezTo>
                  <a:cubicBezTo>
                    <a:pt x="1307" y="635"/>
                    <a:pt x="1328" y="176"/>
                    <a:pt x="1328" y="176"/>
                  </a:cubicBezTo>
                  <a:lnTo>
                    <a:pt x="151"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6"/>
            <p:cNvSpPr/>
            <p:nvPr/>
          </p:nvSpPr>
          <p:spPr>
            <a:xfrm>
              <a:off x="1783489" y="3102452"/>
              <a:ext cx="145750" cy="41161"/>
            </a:xfrm>
            <a:custGeom>
              <a:avLst/>
              <a:gdLst/>
              <a:ahLst/>
              <a:cxnLst/>
              <a:rect l="l" t="t" r="r" b="b"/>
              <a:pathLst>
                <a:path w="3109" h="878" fill="none" extrusionOk="0">
                  <a:moveTo>
                    <a:pt x="151" y="1"/>
                  </a:moveTo>
                  <a:lnTo>
                    <a:pt x="1" y="878"/>
                  </a:lnTo>
                  <a:lnTo>
                    <a:pt x="2983" y="878"/>
                  </a:lnTo>
                  <a:lnTo>
                    <a:pt x="3108"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6"/>
            <p:cNvSpPr/>
            <p:nvPr/>
          </p:nvSpPr>
          <p:spPr>
            <a:xfrm>
              <a:off x="953975" y="1811160"/>
              <a:ext cx="470019" cy="316112"/>
            </a:xfrm>
            <a:custGeom>
              <a:avLst/>
              <a:gdLst/>
              <a:ahLst/>
              <a:cxnLst/>
              <a:rect l="l" t="t" r="r" b="b"/>
              <a:pathLst>
                <a:path w="10026" h="6743" extrusionOk="0">
                  <a:moveTo>
                    <a:pt x="903" y="1"/>
                  </a:moveTo>
                  <a:cubicBezTo>
                    <a:pt x="401" y="1"/>
                    <a:pt x="0" y="402"/>
                    <a:pt x="0" y="903"/>
                  </a:cubicBezTo>
                  <a:lnTo>
                    <a:pt x="0" y="3935"/>
                  </a:lnTo>
                  <a:cubicBezTo>
                    <a:pt x="0" y="4437"/>
                    <a:pt x="401" y="4838"/>
                    <a:pt x="903" y="4838"/>
                  </a:cubicBezTo>
                  <a:lnTo>
                    <a:pt x="6216" y="4838"/>
                  </a:lnTo>
                  <a:lnTo>
                    <a:pt x="7895" y="6742"/>
                  </a:lnTo>
                  <a:lnTo>
                    <a:pt x="7895" y="4838"/>
                  </a:lnTo>
                  <a:lnTo>
                    <a:pt x="9123" y="4838"/>
                  </a:lnTo>
                  <a:cubicBezTo>
                    <a:pt x="9624" y="4838"/>
                    <a:pt x="10025" y="4437"/>
                    <a:pt x="10025" y="3935"/>
                  </a:cubicBezTo>
                  <a:lnTo>
                    <a:pt x="10025" y="903"/>
                  </a:lnTo>
                  <a:cubicBezTo>
                    <a:pt x="10025" y="402"/>
                    <a:pt x="9624" y="1"/>
                    <a:pt x="912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6"/>
            <p:cNvSpPr/>
            <p:nvPr/>
          </p:nvSpPr>
          <p:spPr>
            <a:xfrm>
              <a:off x="1065599" y="1896952"/>
              <a:ext cx="45849" cy="44677"/>
            </a:xfrm>
            <a:custGeom>
              <a:avLst/>
              <a:gdLst/>
              <a:ahLst/>
              <a:cxnLst/>
              <a:rect l="l" t="t" r="r" b="b"/>
              <a:pathLst>
                <a:path w="978" h="953" extrusionOk="0">
                  <a:moveTo>
                    <a:pt x="501" y="0"/>
                  </a:moveTo>
                  <a:cubicBezTo>
                    <a:pt x="226" y="0"/>
                    <a:pt x="0" y="201"/>
                    <a:pt x="0" y="476"/>
                  </a:cubicBezTo>
                  <a:cubicBezTo>
                    <a:pt x="0" y="752"/>
                    <a:pt x="226" y="953"/>
                    <a:pt x="501" y="953"/>
                  </a:cubicBezTo>
                  <a:cubicBezTo>
                    <a:pt x="752" y="953"/>
                    <a:pt x="978" y="752"/>
                    <a:pt x="978" y="476"/>
                  </a:cubicBezTo>
                  <a:cubicBezTo>
                    <a:pt x="978" y="201"/>
                    <a:pt x="752"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6"/>
            <p:cNvSpPr/>
            <p:nvPr/>
          </p:nvSpPr>
          <p:spPr>
            <a:xfrm>
              <a:off x="1173707" y="1896952"/>
              <a:ext cx="44677" cy="44677"/>
            </a:xfrm>
            <a:custGeom>
              <a:avLst/>
              <a:gdLst/>
              <a:ahLst/>
              <a:cxnLst/>
              <a:rect l="l" t="t" r="r" b="b"/>
              <a:pathLst>
                <a:path w="953" h="953" extrusionOk="0">
                  <a:moveTo>
                    <a:pt x="476" y="0"/>
                  </a:moveTo>
                  <a:cubicBezTo>
                    <a:pt x="226" y="0"/>
                    <a:pt x="0" y="201"/>
                    <a:pt x="0" y="476"/>
                  </a:cubicBezTo>
                  <a:cubicBezTo>
                    <a:pt x="0" y="752"/>
                    <a:pt x="226" y="953"/>
                    <a:pt x="476" y="953"/>
                  </a:cubicBezTo>
                  <a:cubicBezTo>
                    <a:pt x="752" y="953"/>
                    <a:pt x="952" y="752"/>
                    <a:pt x="952" y="476"/>
                  </a:cubicBezTo>
                  <a:cubicBezTo>
                    <a:pt x="952" y="201"/>
                    <a:pt x="752" y="0"/>
                    <a:pt x="4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6"/>
            <p:cNvSpPr/>
            <p:nvPr/>
          </p:nvSpPr>
          <p:spPr>
            <a:xfrm>
              <a:off x="1271219" y="1896952"/>
              <a:ext cx="45849" cy="44677"/>
            </a:xfrm>
            <a:custGeom>
              <a:avLst/>
              <a:gdLst/>
              <a:ahLst/>
              <a:cxnLst/>
              <a:rect l="l" t="t" r="r" b="b"/>
              <a:pathLst>
                <a:path w="978" h="953" extrusionOk="0">
                  <a:moveTo>
                    <a:pt x="476" y="0"/>
                  </a:moveTo>
                  <a:cubicBezTo>
                    <a:pt x="226" y="0"/>
                    <a:pt x="0" y="201"/>
                    <a:pt x="0" y="476"/>
                  </a:cubicBezTo>
                  <a:cubicBezTo>
                    <a:pt x="0" y="752"/>
                    <a:pt x="226" y="953"/>
                    <a:pt x="476" y="953"/>
                  </a:cubicBezTo>
                  <a:cubicBezTo>
                    <a:pt x="752" y="953"/>
                    <a:pt x="978" y="752"/>
                    <a:pt x="978" y="476"/>
                  </a:cubicBezTo>
                  <a:cubicBezTo>
                    <a:pt x="978" y="201"/>
                    <a:pt x="752" y="0"/>
                    <a:pt x="4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6"/>
            <p:cNvSpPr/>
            <p:nvPr/>
          </p:nvSpPr>
          <p:spPr>
            <a:xfrm>
              <a:off x="1662150" y="3311563"/>
              <a:ext cx="162403" cy="53424"/>
            </a:xfrm>
            <a:custGeom>
              <a:avLst/>
              <a:gdLst/>
              <a:ahLst/>
              <a:cxnLst/>
              <a:rect l="l" t="t" r="r" b="b"/>
              <a:pathLst>
                <a:path w="3660" h="1204" fill="none" extrusionOk="0">
                  <a:moveTo>
                    <a:pt x="3660" y="1"/>
                  </a:moveTo>
                  <a:lnTo>
                    <a:pt x="0" y="1204"/>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6"/>
            <p:cNvSpPr/>
            <p:nvPr/>
          </p:nvSpPr>
          <p:spPr>
            <a:xfrm>
              <a:off x="1679943" y="3347150"/>
              <a:ext cx="169059" cy="59015"/>
            </a:xfrm>
            <a:custGeom>
              <a:avLst/>
              <a:gdLst/>
              <a:ahLst/>
              <a:cxnLst/>
              <a:rect l="l" t="t" r="r" b="b"/>
              <a:pathLst>
                <a:path w="3810" h="1330" fill="none" extrusionOk="0">
                  <a:moveTo>
                    <a:pt x="3810" y="1"/>
                  </a:moveTo>
                  <a:cubicBezTo>
                    <a:pt x="3810" y="1"/>
                    <a:pt x="1354" y="953"/>
                    <a:pt x="0" y="1329"/>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6"/>
            <p:cNvSpPr/>
            <p:nvPr/>
          </p:nvSpPr>
          <p:spPr>
            <a:xfrm>
              <a:off x="1689927" y="3441706"/>
              <a:ext cx="54534" cy="15619"/>
            </a:xfrm>
            <a:custGeom>
              <a:avLst/>
              <a:gdLst/>
              <a:ahLst/>
              <a:cxnLst/>
              <a:rect l="l" t="t" r="r" b="b"/>
              <a:pathLst>
                <a:path w="1229" h="352" fill="none" extrusionOk="0">
                  <a:moveTo>
                    <a:pt x="1229" y="0"/>
                  </a:moveTo>
                  <a:lnTo>
                    <a:pt x="1" y="35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87" name="Google Shape;2487;p66"/>
          <p:cNvCxnSpPr/>
          <p:nvPr/>
        </p:nvCxnSpPr>
        <p:spPr>
          <a:xfrm>
            <a:off x="713100" y="4604100"/>
            <a:ext cx="3213900" cy="0"/>
          </a:xfrm>
          <a:prstGeom prst="straightConnector1">
            <a:avLst/>
          </a:prstGeom>
          <a:noFill/>
          <a:ln w="9525" cap="flat" cmpd="sng">
            <a:solidFill>
              <a:schemeClr val="dk1"/>
            </a:solidFill>
            <a:prstDash val="solid"/>
            <a:round/>
            <a:headEnd type="none" w="med" len="med"/>
            <a:tailEnd type="none" w="med" len="med"/>
          </a:ln>
        </p:spPr>
      </p:cxnSp>
      <p:sp>
        <p:nvSpPr>
          <p:cNvPr id="2488" name="Google Shape;2488;p66"/>
          <p:cNvSpPr/>
          <p:nvPr/>
        </p:nvSpPr>
        <p:spPr>
          <a:xfrm rot="10800000" flipH="1">
            <a:off x="1505558" y="812925"/>
            <a:ext cx="528885" cy="52890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6"/>
          <p:cNvSpPr/>
          <p:nvPr/>
        </p:nvSpPr>
        <p:spPr>
          <a:xfrm rot="10800000" flipH="1">
            <a:off x="713100" y="1023135"/>
            <a:ext cx="278015" cy="278015"/>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ΔΡΑΣΗ-ΑΝΑΘΕΩΡΗΣΗ-ΔΡΑΣΗ</a:t>
            </a:r>
            <a:endParaRPr lang="en-US" dirty="0"/>
          </a:p>
        </p:txBody>
      </p:sp>
      <p:sp>
        <p:nvSpPr>
          <p:cNvPr id="3" name="Υπότιτλος 2"/>
          <p:cNvSpPr>
            <a:spLocks noGrp="1"/>
          </p:cNvSpPr>
          <p:nvPr>
            <p:ph type="subTitle" idx="1"/>
          </p:nvPr>
        </p:nvSpPr>
        <p:spPr/>
        <p:txBody>
          <a:bodyPr/>
          <a:lstStyle/>
          <a:p>
            <a:r>
              <a:rPr lang="en-US" dirty="0" smtClean="0"/>
              <a:t>STEP </a:t>
            </a:r>
            <a:r>
              <a:rPr lang="el-GR" dirty="0" smtClean="0"/>
              <a:t>3</a:t>
            </a:r>
            <a:r>
              <a:rPr lang="en-US" dirty="0" smtClean="0"/>
              <a:t>: </a:t>
            </a:r>
            <a:endParaRPr lang="en-US" dirty="0"/>
          </a:p>
        </p:txBody>
      </p:sp>
    </p:spTree>
    <p:extLst>
      <p:ext uri="{BB962C8B-B14F-4D97-AF65-F5344CB8AC3E}">
        <p14:creationId xmlns:p14="http://schemas.microsoft.com/office/powerpoint/2010/main" val="90319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084217" y="56640"/>
            <a:ext cx="6792686" cy="4981745"/>
          </a:xfrm>
          <a:prstGeom prst="rect">
            <a:avLst/>
          </a:prstGeom>
        </p:spPr>
      </p:pic>
    </p:spTree>
    <p:extLst>
      <p:ext uri="{BB962C8B-B14F-4D97-AF65-F5344CB8AC3E}">
        <p14:creationId xmlns:p14="http://schemas.microsoft.com/office/powerpoint/2010/main" val="730133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ΔΙΚΤΥΩΣΗ</a:t>
            </a:r>
            <a:endParaRPr lang="en-US" dirty="0"/>
          </a:p>
        </p:txBody>
      </p:sp>
      <p:sp>
        <p:nvSpPr>
          <p:cNvPr id="3" name="Υπότιτλος 2"/>
          <p:cNvSpPr>
            <a:spLocks noGrp="1"/>
          </p:cNvSpPr>
          <p:nvPr>
            <p:ph type="subTitle" idx="1"/>
          </p:nvPr>
        </p:nvSpPr>
        <p:spPr/>
        <p:txBody>
          <a:bodyPr/>
          <a:lstStyle/>
          <a:p>
            <a:r>
              <a:rPr lang="en-US" dirty="0" smtClean="0"/>
              <a:t>STEP 4: </a:t>
            </a:r>
            <a:endParaRPr lang="en-US" dirty="0"/>
          </a:p>
        </p:txBody>
      </p:sp>
    </p:spTree>
    <p:extLst>
      <p:ext uri="{BB962C8B-B14F-4D97-AF65-F5344CB8AC3E}">
        <p14:creationId xmlns:p14="http://schemas.microsoft.com/office/powerpoint/2010/main" val="4939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 Porter </a:t>
            </a:r>
            <a:r>
              <a:rPr lang="en-US" dirty="0" smtClean="0"/>
              <a:t>Gale-</a:t>
            </a:r>
            <a:r>
              <a:rPr lang="en-US" dirty="0"/>
              <a:t/>
            </a:r>
            <a:br>
              <a:rPr lang="en-US" dirty="0"/>
            </a:br>
            <a:endParaRPr lang="en-US" dirty="0"/>
          </a:p>
        </p:txBody>
      </p:sp>
      <p:sp>
        <p:nvSpPr>
          <p:cNvPr id="3" name="Υπότιτλος 2"/>
          <p:cNvSpPr>
            <a:spLocks noGrp="1"/>
          </p:cNvSpPr>
          <p:nvPr>
            <p:ph type="subTitle" idx="1"/>
          </p:nvPr>
        </p:nvSpPr>
        <p:spPr/>
        <p:txBody>
          <a:bodyPr/>
          <a:lstStyle/>
          <a:p>
            <a:r>
              <a:rPr lang="en-US" dirty="0"/>
              <a:t>Your network is your net worth</a:t>
            </a:r>
            <a:r>
              <a:rPr lang="en-US" dirty="0" smtClean="0"/>
              <a:t>."</a:t>
            </a:r>
            <a:endParaRPr lang="en-US" dirty="0"/>
          </a:p>
        </p:txBody>
      </p:sp>
    </p:spTree>
    <p:extLst>
      <p:ext uri="{BB962C8B-B14F-4D97-AF65-F5344CB8AC3E}">
        <p14:creationId xmlns:p14="http://schemas.microsoft.com/office/powerpoint/2010/main" val="294105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490437" y="1284644"/>
            <a:ext cx="6431133" cy="2564946"/>
          </a:xfrm>
          <a:prstGeom prst="rect">
            <a:avLst/>
          </a:prstGeom>
        </p:spPr>
      </p:pic>
      <p:sp>
        <p:nvSpPr>
          <p:cNvPr id="5" name="Ορθογώνιο 4"/>
          <p:cNvSpPr/>
          <p:nvPr/>
        </p:nvSpPr>
        <p:spPr>
          <a:xfrm>
            <a:off x="3226456" y="494719"/>
            <a:ext cx="3163045" cy="400110"/>
          </a:xfrm>
          <a:prstGeom prst="rect">
            <a:avLst/>
          </a:prstGeom>
        </p:spPr>
        <p:txBody>
          <a:bodyPr wrap="none">
            <a:spAutoFit/>
          </a:bodyPr>
          <a:lstStyle/>
          <a:p>
            <a:r>
              <a:rPr lang="el-GR" sz="2000" b="1" dirty="0"/>
              <a:t>Φορείς Οικοσυστήματος</a:t>
            </a:r>
          </a:p>
        </p:txBody>
      </p:sp>
      <p:sp>
        <p:nvSpPr>
          <p:cNvPr id="6" name="Ορθογώνιο 5"/>
          <p:cNvSpPr/>
          <p:nvPr/>
        </p:nvSpPr>
        <p:spPr>
          <a:xfrm>
            <a:off x="2999630" y="4239405"/>
            <a:ext cx="3616696" cy="307777"/>
          </a:xfrm>
          <a:prstGeom prst="rect">
            <a:avLst/>
          </a:prstGeom>
        </p:spPr>
        <p:txBody>
          <a:bodyPr wrap="none">
            <a:spAutoFit/>
          </a:bodyPr>
          <a:lstStyle/>
          <a:p>
            <a:r>
              <a:rPr lang="en-US" dirty="0"/>
              <a:t>https://elevategreece.gov.gr/el/oikosystima/</a:t>
            </a:r>
          </a:p>
        </p:txBody>
      </p:sp>
    </p:spTree>
    <p:extLst>
      <p:ext uri="{BB962C8B-B14F-4D97-AF65-F5344CB8AC3E}">
        <p14:creationId xmlns:p14="http://schemas.microsoft.com/office/powerpoint/2010/main" val="221078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3742660" y="1971461"/>
            <a:ext cx="3858900" cy="79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Get Started</a:t>
            </a:r>
            <a:endParaRPr dirty="0"/>
          </a:p>
        </p:txBody>
      </p:sp>
      <p:sp>
        <p:nvSpPr>
          <p:cNvPr id="466" name="Google Shape;466;p40"/>
          <p:cNvSpPr txBox="1">
            <a:spLocks noGrp="1"/>
          </p:cNvSpPr>
          <p:nvPr>
            <p:ph type="subTitle" idx="1"/>
          </p:nvPr>
        </p:nvSpPr>
        <p:spPr>
          <a:xfrm>
            <a:off x="2941674" y="3022543"/>
            <a:ext cx="5826641" cy="635057"/>
          </a:xfrm>
          <a:prstGeom prst="rect">
            <a:avLst/>
          </a:prstGeom>
        </p:spPr>
        <p:txBody>
          <a:bodyPr spcFirstLastPara="1" wrap="square" lIns="109725" tIns="91425" rIns="91425" bIns="91425" anchor="ctr" anchorCtr="0">
            <a:noAutofit/>
          </a:bodyPr>
          <a:lstStyle/>
          <a:p>
            <a:pPr marL="0" lvl="0" indent="0" algn="l" rtl="0">
              <a:spcBef>
                <a:spcPts val="0"/>
              </a:spcBef>
              <a:spcAft>
                <a:spcPts val="0"/>
              </a:spcAft>
              <a:buNone/>
            </a:pPr>
            <a:r>
              <a:rPr lang="el-GR" sz="2000" dirty="0" smtClean="0"/>
              <a:t>Αξιολογώντας την επιχειρηματική ιδέα</a:t>
            </a:r>
            <a:endParaRPr sz="2000" dirty="0"/>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0">
                <a:solidFill>
                  <a:schemeClr val="accent2"/>
                </a:solidFill>
                <a:latin typeface="Work Sans SemiBold"/>
                <a:ea typeface="Work Sans SemiBold"/>
                <a:cs typeface="Work Sans SemiBold"/>
                <a:sym typeface="Work Sans SemiBold"/>
              </a:rPr>
              <a:t>01</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344996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n-US"/>
          </a:p>
        </p:txBody>
      </p:sp>
      <p:pic>
        <p:nvPicPr>
          <p:cNvPr id="7" name="Εικόνα 6"/>
          <p:cNvPicPr>
            <a:picLocks noChangeAspect="1"/>
          </p:cNvPicPr>
          <p:nvPr/>
        </p:nvPicPr>
        <p:blipFill>
          <a:blip r:embed="rId2"/>
          <a:stretch>
            <a:fillRect/>
          </a:stretch>
        </p:blipFill>
        <p:spPr>
          <a:xfrm>
            <a:off x="1" y="1"/>
            <a:ext cx="9143999" cy="5143499"/>
          </a:xfrm>
          <a:prstGeom prst="rect">
            <a:avLst/>
          </a:prstGeom>
        </p:spPr>
      </p:pic>
    </p:spTree>
    <p:extLst>
      <p:ext uri="{BB962C8B-B14F-4D97-AF65-F5344CB8AC3E}">
        <p14:creationId xmlns:p14="http://schemas.microsoft.com/office/powerpoint/2010/main" val="157255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buSzPts val="3600"/>
            </a:pPr>
            <a:r>
              <a:rPr lang="el-GR" sz="5000" dirty="0"/>
              <a:t>Συμμετοχή σε διαγωνισμούς </a:t>
            </a:r>
            <a:endParaRPr lang="en-US" sz="5000" dirty="0"/>
          </a:p>
        </p:txBody>
      </p:sp>
      <p:sp>
        <p:nvSpPr>
          <p:cNvPr id="3" name="Ορθογώνιο 2"/>
          <p:cNvSpPr/>
          <p:nvPr/>
        </p:nvSpPr>
        <p:spPr>
          <a:xfrm>
            <a:off x="826825" y="1810643"/>
            <a:ext cx="5439310"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l-GR" sz="1600" b="1" dirty="0"/>
              <a:t>Ευκαιρία να δοκιμάσετε </a:t>
            </a:r>
            <a:r>
              <a:rPr lang="el-GR" sz="1600" b="1" dirty="0" smtClean="0"/>
              <a:t>την επιχειρηματική σας ιδέα  </a:t>
            </a:r>
            <a:endParaRPr lang="en-US" sz="1600" b="1" dirty="0"/>
          </a:p>
        </p:txBody>
      </p:sp>
      <p:sp>
        <p:nvSpPr>
          <p:cNvPr id="4" name="Ορθογώνιο 3"/>
          <p:cNvSpPr/>
          <p:nvPr/>
        </p:nvSpPr>
        <p:spPr>
          <a:xfrm>
            <a:off x="826825" y="2475012"/>
            <a:ext cx="2993748"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l-GR" dirty="0"/>
              <a:t>Ευκαιρία να μάθετε</a:t>
            </a:r>
            <a:endParaRPr lang="en-US" dirty="0"/>
          </a:p>
        </p:txBody>
      </p:sp>
      <p:sp>
        <p:nvSpPr>
          <p:cNvPr id="5" name="Ορθογώνιο 4"/>
          <p:cNvSpPr/>
          <p:nvPr/>
        </p:nvSpPr>
        <p:spPr>
          <a:xfrm>
            <a:off x="889137" y="3294342"/>
            <a:ext cx="2931435"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l-GR" dirty="0"/>
              <a:t>Ευκαιρία να </a:t>
            </a:r>
            <a:r>
              <a:rPr lang="el-GR" dirty="0" smtClean="0"/>
              <a:t>προβληθείτε </a:t>
            </a:r>
            <a:endParaRPr lang="en-US" dirty="0"/>
          </a:p>
        </p:txBody>
      </p:sp>
      <p:pic>
        <p:nvPicPr>
          <p:cNvPr id="14" name="Εικόνα 13"/>
          <p:cNvPicPr>
            <a:picLocks noChangeAspect="1"/>
          </p:cNvPicPr>
          <p:nvPr/>
        </p:nvPicPr>
        <p:blipFill>
          <a:blip r:embed="rId2">
            <a:duotone>
              <a:schemeClr val="bg2">
                <a:shade val="45000"/>
                <a:satMod val="135000"/>
              </a:schemeClr>
              <a:prstClr val="white"/>
            </a:duotone>
          </a:blip>
          <a:stretch>
            <a:fillRect/>
          </a:stretch>
        </p:blipFill>
        <p:spPr>
          <a:xfrm>
            <a:off x="6716825" y="1539181"/>
            <a:ext cx="534081" cy="628331"/>
          </a:xfrm>
          <a:prstGeom prst="rect">
            <a:avLst/>
          </a:prstGeom>
        </p:spPr>
      </p:pic>
      <p:pic>
        <p:nvPicPr>
          <p:cNvPr id="15" name="Εικόνα 14"/>
          <p:cNvPicPr>
            <a:picLocks noChangeAspect="1"/>
          </p:cNvPicPr>
          <p:nvPr/>
        </p:nvPicPr>
        <p:blipFill>
          <a:blip r:embed="rId3">
            <a:duotone>
              <a:schemeClr val="bg2">
                <a:shade val="45000"/>
                <a:satMod val="135000"/>
              </a:schemeClr>
              <a:prstClr val="white"/>
            </a:duotone>
          </a:blip>
          <a:stretch>
            <a:fillRect/>
          </a:stretch>
        </p:blipFill>
        <p:spPr>
          <a:xfrm>
            <a:off x="4307681" y="3175996"/>
            <a:ext cx="521493" cy="514043"/>
          </a:xfrm>
          <a:prstGeom prst="rect">
            <a:avLst/>
          </a:prstGeom>
        </p:spPr>
      </p:pic>
      <p:pic>
        <p:nvPicPr>
          <p:cNvPr id="16" name="Εικόνα 15"/>
          <p:cNvPicPr>
            <a:picLocks noChangeAspect="1"/>
          </p:cNvPicPr>
          <p:nvPr/>
        </p:nvPicPr>
        <p:blipFill>
          <a:blip r:embed="rId4">
            <a:duotone>
              <a:schemeClr val="bg2">
                <a:shade val="45000"/>
                <a:satMod val="135000"/>
              </a:schemeClr>
              <a:prstClr val="white"/>
            </a:duotone>
          </a:blip>
          <a:stretch>
            <a:fillRect/>
          </a:stretch>
        </p:blipFill>
        <p:spPr>
          <a:xfrm>
            <a:off x="4376911" y="2361420"/>
            <a:ext cx="390178" cy="420660"/>
          </a:xfrm>
          <a:prstGeom prst="rect">
            <a:avLst/>
          </a:prstGeom>
        </p:spPr>
      </p:pic>
    </p:spTree>
    <p:extLst>
      <p:ext uri="{BB962C8B-B14F-4D97-AF65-F5344CB8AC3E}">
        <p14:creationId xmlns:p14="http://schemas.microsoft.com/office/powerpoint/2010/main" val="2926194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1"/>
          <p:cNvSpPr txBox="1"/>
          <p:nvPr/>
        </p:nvSpPr>
        <p:spPr>
          <a:xfrm>
            <a:off x="1721095" y="1"/>
            <a:ext cx="7422906" cy="484718"/>
          </a:xfrm>
          <a:prstGeom prst="rect">
            <a:avLst/>
          </a:prstGeom>
          <a:solidFill>
            <a:schemeClr val="dk2"/>
          </a:solidFill>
          <a:ln>
            <a:noFill/>
          </a:ln>
        </p:spPr>
        <p:txBody>
          <a:bodyPr spcFirstLastPara="1" wrap="square" lIns="68569" tIns="34275" rIns="68569" bIns="34275" anchor="t" anchorCtr="0">
            <a:spAutoFit/>
          </a:bodyPr>
          <a:lstStyle/>
          <a:p>
            <a:r>
              <a:rPr lang="el-GR" sz="2700">
                <a:solidFill>
                  <a:schemeClr val="dk1"/>
                </a:solidFill>
                <a:latin typeface="Calibri"/>
                <a:ea typeface="Calibri"/>
                <a:cs typeface="Calibri"/>
                <a:sym typeface="Calibri"/>
              </a:rPr>
              <a:t> </a:t>
            </a:r>
            <a:r>
              <a:rPr lang="el-GR" sz="2700" b="1">
                <a:solidFill>
                  <a:schemeClr val="lt1"/>
                </a:solidFill>
                <a:latin typeface="Calibri"/>
                <a:ea typeface="Calibri"/>
                <a:cs typeface="Calibri"/>
                <a:sym typeface="Calibri"/>
              </a:rPr>
              <a:t>Τί έχουμε πετύχει ; </a:t>
            </a:r>
            <a:endParaRPr sz="2700" b="1">
              <a:solidFill>
                <a:schemeClr val="lt1"/>
              </a:solidFill>
              <a:latin typeface="Calibri"/>
              <a:ea typeface="Calibri"/>
              <a:cs typeface="Calibri"/>
              <a:sym typeface="Calibri"/>
            </a:endParaRPr>
          </a:p>
        </p:txBody>
      </p:sp>
      <p:sp>
        <p:nvSpPr>
          <p:cNvPr id="672" name="Google Shape;672;p21"/>
          <p:cNvSpPr/>
          <p:nvPr/>
        </p:nvSpPr>
        <p:spPr>
          <a:xfrm>
            <a:off x="0" y="987305"/>
            <a:ext cx="1344168" cy="2608376"/>
          </a:xfrm>
          <a:prstGeom prst="rect">
            <a:avLst/>
          </a:prstGeom>
          <a:noFill/>
          <a:ln>
            <a:noFill/>
          </a:ln>
        </p:spPr>
        <p:txBody>
          <a:bodyPr spcFirstLastPara="1" wrap="square" lIns="68569" tIns="34275" rIns="68569" bIns="34275" anchor="t" anchorCtr="0">
            <a:spAutoFit/>
          </a:bodyPr>
          <a:lstStyle/>
          <a:p>
            <a:r>
              <a:rPr lang="el-GR" sz="1500" b="1">
                <a:solidFill>
                  <a:schemeClr val="dk2"/>
                </a:solidFill>
                <a:latin typeface="Tahoma"/>
                <a:ea typeface="Tahoma"/>
                <a:cs typeface="Tahoma"/>
                <a:sym typeface="Tahoma"/>
              </a:rPr>
              <a:t>Ενέργειες δικτύωσης και ανάπτυξης συνεργειών με το τοπικό οικοσύστημα επιχειρηματικότητας και καινοτομίας </a:t>
            </a:r>
            <a:endParaRPr sz="1500" b="1">
              <a:solidFill>
                <a:schemeClr val="dk2"/>
              </a:solidFill>
              <a:latin typeface="Calibri"/>
              <a:ea typeface="Calibri"/>
              <a:cs typeface="Calibri"/>
              <a:sym typeface="Calibri"/>
            </a:endParaRPr>
          </a:p>
        </p:txBody>
      </p:sp>
      <p:pic>
        <p:nvPicPr>
          <p:cNvPr id="673" name="Google Shape;673;p21"/>
          <p:cNvPicPr preferRelativeResize="0"/>
          <p:nvPr/>
        </p:nvPicPr>
        <p:blipFill rotWithShape="1">
          <a:blip r:embed="rId3">
            <a:alphaModFix/>
          </a:blip>
          <a:srcRect/>
          <a:stretch/>
        </p:blipFill>
        <p:spPr>
          <a:xfrm>
            <a:off x="1" y="0"/>
            <a:ext cx="9144000" cy="5732859"/>
          </a:xfrm>
          <a:prstGeom prst="rect">
            <a:avLst/>
          </a:prstGeom>
          <a:noFill/>
          <a:ln>
            <a:noFill/>
          </a:ln>
        </p:spPr>
      </p:pic>
      <p:sp>
        <p:nvSpPr>
          <p:cNvPr id="674" name="Google Shape;674;p21"/>
          <p:cNvSpPr txBox="1"/>
          <p:nvPr/>
        </p:nvSpPr>
        <p:spPr>
          <a:xfrm>
            <a:off x="6897567" y="362682"/>
            <a:ext cx="1839790" cy="1361881"/>
          </a:xfrm>
          <a:prstGeom prst="rect">
            <a:avLst/>
          </a:prstGeom>
          <a:noFill/>
          <a:ln>
            <a:noFill/>
          </a:ln>
        </p:spPr>
        <p:txBody>
          <a:bodyPr spcFirstLastPara="1" wrap="square" lIns="68569" tIns="34275" rIns="68569" bIns="34275" anchor="t" anchorCtr="0">
            <a:spAutoFit/>
          </a:bodyPr>
          <a:lstStyle/>
          <a:p>
            <a:pPr algn="ctr"/>
            <a:r>
              <a:rPr lang="el-GR" sz="2100" dirty="0" err="1">
                <a:solidFill>
                  <a:schemeClr val="lt1"/>
                </a:solidFill>
                <a:latin typeface="Calibri"/>
                <a:ea typeface="Calibri"/>
                <a:cs typeface="Calibri"/>
                <a:sym typeface="Calibri"/>
              </a:rPr>
              <a:t>Mentoring</a:t>
            </a:r>
            <a:r>
              <a:rPr lang="el-GR" sz="2100" dirty="0">
                <a:solidFill>
                  <a:schemeClr val="lt1"/>
                </a:solidFill>
                <a:latin typeface="Calibri"/>
                <a:ea typeface="Calibri"/>
                <a:cs typeface="Calibri"/>
                <a:sym typeface="Calibri"/>
              </a:rPr>
              <a:t> στο </a:t>
            </a:r>
            <a:r>
              <a:rPr lang="el-GR" sz="2100" dirty="0" err="1">
                <a:solidFill>
                  <a:schemeClr val="lt1"/>
                </a:solidFill>
                <a:latin typeface="Calibri"/>
                <a:ea typeface="Calibri"/>
                <a:cs typeface="Calibri"/>
                <a:sym typeface="Calibri"/>
              </a:rPr>
              <a:t>ΔιαγωνισμόBlueGrowth</a:t>
            </a:r>
            <a:r>
              <a:rPr lang="el-GR" sz="2100" dirty="0">
                <a:solidFill>
                  <a:schemeClr val="lt1"/>
                </a:solidFill>
                <a:latin typeface="Calibri"/>
                <a:ea typeface="Calibri"/>
                <a:cs typeface="Calibri"/>
                <a:sym typeface="Calibri"/>
              </a:rPr>
              <a:t> </a:t>
            </a:r>
            <a:r>
              <a:rPr lang="el-GR" sz="2100" dirty="0" err="1">
                <a:solidFill>
                  <a:schemeClr val="lt1"/>
                </a:solidFill>
                <a:latin typeface="Calibri"/>
                <a:ea typeface="Calibri"/>
                <a:cs typeface="Calibri"/>
                <a:sym typeface="Calibri"/>
              </a:rPr>
              <a:t>Piraeus</a:t>
            </a:r>
            <a:r>
              <a:rPr lang="el-GR" sz="2100" dirty="0">
                <a:solidFill>
                  <a:schemeClr val="lt1"/>
                </a:solidFill>
                <a:latin typeface="Calibri"/>
                <a:ea typeface="Calibri"/>
                <a:cs typeface="Calibri"/>
                <a:sym typeface="Calibri"/>
              </a:rPr>
              <a:t> </a:t>
            </a:r>
            <a:endParaRPr sz="21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1241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 Vince </a:t>
            </a:r>
            <a:r>
              <a:rPr lang="en-US" dirty="0" smtClean="0"/>
              <a:t>Lombardi</a:t>
            </a:r>
            <a:r>
              <a:rPr lang="el-GR" dirty="0" smtClean="0"/>
              <a:t>-</a:t>
            </a:r>
            <a:endParaRPr lang="en-US" dirty="0"/>
          </a:p>
        </p:txBody>
      </p:sp>
      <p:sp>
        <p:nvSpPr>
          <p:cNvPr id="3" name="Υπότιτλος 2"/>
          <p:cNvSpPr>
            <a:spLocks noGrp="1"/>
          </p:cNvSpPr>
          <p:nvPr>
            <p:ph type="subTitle" idx="1"/>
          </p:nvPr>
        </p:nvSpPr>
        <p:spPr/>
        <p:txBody>
          <a:bodyPr/>
          <a:lstStyle/>
          <a:p>
            <a:r>
              <a:rPr lang="en-US" dirty="0"/>
              <a:t>"Winning isn't everything, but wanting to win is</a:t>
            </a:r>
            <a:r>
              <a:rPr lang="en-US" dirty="0" smtClean="0"/>
              <a:t>."</a:t>
            </a:r>
            <a:endParaRPr lang="en-US" dirty="0"/>
          </a:p>
        </p:txBody>
      </p:sp>
    </p:spTree>
    <p:extLst>
      <p:ext uri="{BB962C8B-B14F-4D97-AF65-F5344CB8AC3E}">
        <p14:creationId xmlns:p14="http://schemas.microsoft.com/office/powerpoint/2010/main" val="2657861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70"/>
          <p:cNvSpPr txBox="1">
            <a:spLocks noGrp="1"/>
          </p:cNvSpPr>
          <p:nvPr>
            <p:ph type="title"/>
          </p:nvPr>
        </p:nvSpPr>
        <p:spPr>
          <a:xfrm>
            <a:off x="720000" y="539400"/>
            <a:ext cx="2729400" cy="87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THANKS!</a:t>
            </a:r>
            <a:endParaRPr/>
          </a:p>
        </p:txBody>
      </p:sp>
      <p:sp>
        <p:nvSpPr>
          <p:cNvPr id="2601" name="Google Shape;2601;p70"/>
          <p:cNvSpPr txBox="1"/>
          <p:nvPr/>
        </p:nvSpPr>
        <p:spPr>
          <a:xfrm>
            <a:off x="1408850" y="3701891"/>
            <a:ext cx="3000000" cy="22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l-GR" sz="1200" b="1" dirty="0" smtClean="0">
                <a:solidFill>
                  <a:schemeClr val="dk2"/>
                </a:solidFill>
                <a:latin typeface="Cairo"/>
                <a:ea typeface="Cairo"/>
                <a:cs typeface="Cairo"/>
                <a:sym typeface="Cairo"/>
              </a:rPr>
              <a:t>΅</a:t>
            </a:r>
            <a:r>
              <a:rPr lang="en-US" sz="1200" b="1" dirty="0" err="1" smtClean="0">
                <a:solidFill>
                  <a:schemeClr val="dk2"/>
                </a:solidFill>
                <a:latin typeface="Cairo"/>
                <a:ea typeface="Cairo"/>
                <a:cs typeface="Cairo"/>
                <a:sym typeface="Cairo"/>
              </a:rPr>
              <a:t>Slidego</a:t>
            </a:r>
            <a:endParaRPr sz="1200" b="1" dirty="0">
              <a:solidFill>
                <a:schemeClr val="dk2"/>
              </a:solidFill>
              <a:latin typeface="Cairo"/>
              <a:ea typeface="Cairo"/>
              <a:cs typeface="Cairo"/>
              <a:sym typeface="Cairo"/>
            </a:endParaRPr>
          </a:p>
        </p:txBody>
      </p:sp>
      <p:sp>
        <p:nvSpPr>
          <p:cNvPr id="2602" name="Google Shape;2602;p70"/>
          <p:cNvSpPr txBox="1">
            <a:spLocks noGrp="1"/>
          </p:cNvSpPr>
          <p:nvPr>
            <p:ph type="subTitle" idx="2"/>
          </p:nvPr>
        </p:nvSpPr>
        <p:spPr>
          <a:xfrm>
            <a:off x="720000" y="2080400"/>
            <a:ext cx="2729400" cy="408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Do you have any questions?</a:t>
            </a:r>
            <a:endParaRPr/>
          </a:p>
        </p:txBody>
      </p:sp>
      <p:grpSp>
        <p:nvGrpSpPr>
          <p:cNvPr id="2603" name="Google Shape;2603;p70"/>
          <p:cNvGrpSpPr/>
          <p:nvPr/>
        </p:nvGrpSpPr>
        <p:grpSpPr>
          <a:xfrm>
            <a:off x="3969875" y="737375"/>
            <a:ext cx="5269049" cy="3918476"/>
            <a:chOff x="4274675" y="737375"/>
            <a:chExt cx="5269049" cy="3918476"/>
          </a:xfrm>
        </p:grpSpPr>
        <p:sp>
          <p:nvSpPr>
            <p:cNvPr id="2604" name="Google Shape;2604;p70"/>
            <p:cNvSpPr/>
            <p:nvPr/>
          </p:nvSpPr>
          <p:spPr>
            <a:xfrm>
              <a:off x="4274675" y="3768900"/>
              <a:ext cx="5269049" cy="833328"/>
            </a:xfrm>
            <a:custGeom>
              <a:avLst/>
              <a:gdLst/>
              <a:ahLst/>
              <a:cxnLst/>
              <a:rect l="l" t="t" r="r" b="b"/>
              <a:pathLst>
                <a:path w="224191" h="35457" extrusionOk="0">
                  <a:moveTo>
                    <a:pt x="47803" y="1"/>
                  </a:moveTo>
                  <a:cubicBezTo>
                    <a:pt x="44929" y="1"/>
                    <a:pt x="42119" y="704"/>
                    <a:pt x="39670" y="2291"/>
                  </a:cubicBezTo>
                  <a:cubicBezTo>
                    <a:pt x="33918" y="6034"/>
                    <a:pt x="31750" y="13293"/>
                    <a:pt x="30015" y="19935"/>
                  </a:cubicBezTo>
                  <a:cubicBezTo>
                    <a:pt x="28481" y="18892"/>
                    <a:pt x="26686" y="18417"/>
                    <a:pt x="24871" y="18417"/>
                  </a:cubicBezTo>
                  <a:cubicBezTo>
                    <a:pt x="20366" y="18417"/>
                    <a:pt x="15731" y="21344"/>
                    <a:pt x="14608" y="25801"/>
                  </a:cubicBezTo>
                  <a:cubicBezTo>
                    <a:pt x="14066" y="25673"/>
                    <a:pt x="13497" y="25613"/>
                    <a:pt x="12911" y="25613"/>
                  </a:cubicBezTo>
                  <a:cubicBezTo>
                    <a:pt x="7631" y="25613"/>
                    <a:pt x="986" y="30525"/>
                    <a:pt x="0" y="35456"/>
                  </a:cubicBezTo>
                  <a:lnTo>
                    <a:pt x="224190" y="34954"/>
                  </a:lnTo>
                  <a:cubicBezTo>
                    <a:pt x="222541" y="29279"/>
                    <a:pt x="214337" y="23267"/>
                    <a:pt x="207993" y="23267"/>
                  </a:cubicBezTo>
                  <a:cubicBezTo>
                    <a:pt x="206963" y="23267"/>
                    <a:pt x="205982" y="23425"/>
                    <a:pt x="205085" y="23770"/>
                  </a:cubicBezTo>
                  <a:cubicBezTo>
                    <a:pt x="204629" y="14023"/>
                    <a:pt x="196412" y="5190"/>
                    <a:pt x="186711" y="4026"/>
                  </a:cubicBezTo>
                  <a:cubicBezTo>
                    <a:pt x="185982" y="3940"/>
                    <a:pt x="185251" y="3898"/>
                    <a:pt x="184521" y="3898"/>
                  </a:cubicBezTo>
                  <a:cubicBezTo>
                    <a:pt x="175539" y="3898"/>
                    <a:pt x="166739" y="10232"/>
                    <a:pt x="164205" y="18908"/>
                  </a:cubicBezTo>
                  <a:cubicBezTo>
                    <a:pt x="162748" y="17089"/>
                    <a:pt x="160459" y="16221"/>
                    <a:pt x="158148" y="16221"/>
                  </a:cubicBezTo>
                  <a:cubicBezTo>
                    <a:pt x="155211" y="16221"/>
                    <a:pt x="152240" y="17623"/>
                    <a:pt x="150898" y="20255"/>
                  </a:cubicBezTo>
                  <a:cubicBezTo>
                    <a:pt x="149763" y="17985"/>
                    <a:pt x="147737" y="15375"/>
                    <a:pt x="145502" y="15375"/>
                  </a:cubicBezTo>
                  <a:cubicBezTo>
                    <a:pt x="145085" y="15375"/>
                    <a:pt x="144660" y="15466"/>
                    <a:pt x="144233" y="15667"/>
                  </a:cubicBezTo>
                  <a:cubicBezTo>
                    <a:pt x="142841" y="16329"/>
                    <a:pt x="142225" y="17904"/>
                    <a:pt x="141357" y="19159"/>
                  </a:cubicBezTo>
                  <a:cubicBezTo>
                    <a:pt x="139499" y="21918"/>
                    <a:pt x="136371" y="23147"/>
                    <a:pt x="133068" y="23147"/>
                  </a:cubicBezTo>
                  <a:cubicBezTo>
                    <a:pt x="129513" y="23147"/>
                    <a:pt x="125757" y="21723"/>
                    <a:pt x="123165" y="19250"/>
                  </a:cubicBezTo>
                  <a:cubicBezTo>
                    <a:pt x="118190" y="14480"/>
                    <a:pt x="116386" y="7358"/>
                    <a:pt x="114834" y="625"/>
                  </a:cubicBezTo>
                  <a:lnTo>
                    <a:pt x="98514" y="4071"/>
                  </a:lnTo>
                  <a:cubicBezTo>
                    <a:pt x="97578" y="13818"/>
                    <a:pt x="91347" y="22902"/>
                    <a:pt x="82559" y="27262"/>
                  </a:cubicBezTo>
                  <a:cubicBezTo>
                    <a:pt x="81783" y="25596"/>
                    <a:pt x="80870" y="23838"/>
                    <a:pt x="79272" y="22925"/>
                  </a:cubicBezTo>
                  <a:cubicBezTo>
                    <a:pt x="78735" y="22618"/>
                    <a:pt x="78095" y="22466"/>
                    <a:pt x="77461" y="22466"/>
                  </a:cubicBezTo>
                  <a:cubicBezTo>
                    <a:pt x="76208" y="22466"/>
                    <a:pt x="74980" y="23059"/>
                    <a:pt x="74616" y="24226"/>
                  </a:cubicBezTo>
                  <a:cubicBezTo>
                    <a:pt x="71124" y="17242"/>
                    <a:pt x="67449" y="10029"/>
                    <a:pt x="61400" y="5076"/>
                  </a:cubicBezTo>
                  <a:cubicBezTo>
                    <a:pt x="57613" y="1974"/>
                    <a:pt x="52617" y="1"/>
                    <a:pt x="47803"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0"/>
            <p:cNvSpPr/>
            <p:nvPr/>
          </p:nvSpPr>
          <p:spPr>
            <a:xfrm>
              <a:off x="6589968" y="3948269"/>
              <a:ext cx="414702" cy="431365"/>
            </a:xfrm>
            <a:custGeom>
              <a:avLst/>
              <a:gdLst/>
              <a:ahLst/>
              <a:cxnLst/>
              <a:rect l="l" t="t" r="r" b="b"/>
              <a:pathLst>
                <a:path w="17645" h="18354" extrusionOk="0">
                  <a:moveTo>
                    <a:pt x="16389" y="0"/>
                  </a:moveTo>
                  <a:lnTo>
                    <a:pt x="1096" y="480"/>
                  </a:lnTo>
                  <a:cubicBezTo>
                    <a:pt x="502" y="1826"/>
                    <a:pt x="137" y="3264"/>
                    <a:pt x="23" y="4748"/>
                  </a:cubicBezTo>
                  <a:cubicBezTo>
                    <a:pt x="23" y="4953"/>
                    <a:pt x="0" y="5182"/>
                    <a:pt x="91" y="5387"/>
                  </a:cubicBezTo>
                  <a:cubicBezTo>
                    <a:pt x="225" y="5755"/>
                    <a:pt x="617" y="5939"/>
                    <a:pt x="1014" y="5939"/>
                  </a:cubicBezTo>
                  <a:cubicBezTo>
                    <a:pt x="1159" y="5939"/>
                    <a:pt x="1304" y="5915"/>
                    <a:pt x="1438" y="5866"/>
                  </a:cubicBezTo>
                  <a:cubicBezTo>
                    <a:pt x="1917" y="5707"/>
                    <a:pt x="2305" y="5296"/>
                    <a:pt x="2648" y="4908"/>
                  </a:cubicBezTo>
                  <a:cubicBezTo>
                    <a:pt x="2899" y="9906"/>
                    <a:pt x="5296" y="14768"/>
                    <a:pt x="9085" y="18032"/>
                  </a:cubicBezTo>
                  <a:cubicBezTo>
                    <a:pt x="9278" y="18183"/>
                    <a:pt x="9472" y="18354"/>
                    <a:pt x="9704" y="18354"/>
                  </a:cubicBezTo>
                  <a:cubicBezTo>
                    <a:pt x="9718" y="18354"/>
                    <a:pt x="9732" y="18353"/>
                    <a:pt x="9747" y="18352"/>
                  </a:cubicBezTo>
                  <a:cubicBezTo>
                    <a:pt x="9952" y="18329"/>
                    <a:pt x="10135" y="18169"/>
                    <a:pt x="10271" y="18032"/>
                  </a:cubicBezTo>
                  <a:cubicBezTo>
                    <a:pt x="13855" y="14494"/>
                    <a:pt x="15772" y="9336"/>
                    <a:pt x="15362" y="4337"/>
                  </a:cubicBezTo>
                  <a:lnTo>
                    <a:pt x="15362" y="4337"/>
                  </a:lnTo>
                  <a:cubicBezTo>
                    <a:pt x="15543" y="4453"/>
                    <a:pt x="15738" y="4505"/>
                    <a:pt x="15935" y="4505"/>
                  </a:cubicBezTo>
                  <a:cubicBezTo>
                    <a:pt x="16705" y="4505"/>
                    <a:pt x="17498" y="3712"/>
                    <a:pt x="17553" y="2876"/>
                  </a:cubicBezTo>
                  <a:cubicBezTo>
                    <a:pt x="17644" y="1826"/>
                    <a:pt x="17005" y="868"/>
                    <a:pt x="16389"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0"/>
            <p:cNvSpPr/>
            <p:nvPr/>
          </p:nvSpPr>
          <p:spPr>
            <a:xfrm>
              <a:off x="6429025" y="3567393"/>
              <a:ext cx="758567" cy="406100"/>
            </a:xfrm>
            <a:custGeom>
              <a:avLst/>
              <a:gdLst/>
              <a:ahLst/>
              <a:cxnLst/>
              <a:rect l="l" t="t" r="r" b="b"/>
              <a:pathLst>
                <a:path w="32276" h="17279" extrusionOk="0">
                  <a:moveTo>
                    <a:pt x="4520" y="0"/>
                  </a:moveTo>
                  <a:lnTo>
                    <a:pt x="4520" y="7966"/>
                  </a:lnTo>
                  <a:cubicBezTo>
                    <a:pt x="1484" y="9929"/>
                    <a:pt x="1" y="13376"/>
                    <a:pt x="1" y="17279"/>
                  </a:cubicBezTo>
                  <a:lnTo>
                    <a:pt x="32276" y="17279"/>
                  </a:lnTo>
                  <a:cubicBezTo>
                    <a:pt x="32276" y="13376"/>
                    <a:pt x="30792" y="9998"/>
                    <a:pt x="27756" y="8012"/>
                  </a:cubicBezTo>
                  <a:lnTo>
                    <a:pt x="27756" y="7989"/>
                  </a:lnTo>
                  <a:lnTo>
                    <a:pt x="27756"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0"/>
            <p:cNvSpPr/>
            <p:nvPr/>
          </p:nvSpPr>
          <p:spPr>
            <a:xfrm>
              <a:off x="7226712" y="2866251"/>
              <a:ext cx="358390" cy="938032"/>
            </a:xfrm>
            <a:custGeom>
              <a:avLst/>
              <a:gdLst/>
              <a:ahLst/>
              <a:cxnLst/>
              <a:rect l="l" t="t" r="r" b="b"/>
              <a:pathLst>
                <a:path w="15249" h="39912" extrusionOk="0">
                  <a:moveTo>
                    <a:pt x="3356" y="1"/>
                  </a:moveTo>
                  <a:lnTo>
                    <a:pt x="1" y="18329"/>
                  </a:lnTo>
                  <a:cubicBezTo>
                    <a:pt x="5045" y="19379"/>
                    <a:pt x="8560" y="23944"/>
                    <a:pt x="8286" y="29103"/>
                  </a:cubicBezTo>
                  <a:lnTo>
                    <a:pt x="7853" y="37480"/>
                  </a:lnTo>
                  <a:cubicBezTo>
                    <a:pt x="7784" y="38644"/>
                    <a:pt x="8606" y="39671"/>
                    <a:pt x="9747" y="39876"/>
                  </a:cubicBezTo>
                  <a:cubicBezTo>
                    <a:pt x="9882" y="39900"/>
                    <a:pt x="10016" y="39911"/>
                    <a:pt x="10147" y="39911"/>
                  </a:cubicBezTo>
                  <a:cubicBezTo>
                    <a:pt x="11288" y="39911"/>
                    <a:pt x="12277" y="39057"/>
                    <a:pt x="12441" y="37891"/>
                  </a:cubicBezTo>
                  <a:lnTo>
                    <a:pt x="14814" y="19334"/>
                  </a:lnTo>
                  <a:cubicBezTo>
                    <a:pt x="15248" y="16070"/>
                    <a:pt x="14267" y="12783"/>
                    <a:pt x="12121" y="10272"/>
                  </a:cubicBezTo>
                  <a:lnTo>
                    <a:pt x="3356"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0"/>
            <p:cNvSpPr/>
            <p:nvPr/>
          </p:nvSpPr>
          <p:spPr>
            <a:xfrm>
              <a:off x="6044388" y="2866251"/>
              <a:ext cx="358390" cy="938032"/>
            </a:xfrm>
            <a:custGeom>
              <a:avLst/>
              <a:gdLst/>
              <a:ahLst/>
              <a:cxnLst/>
              <a:rect l="l" t="t" r="r" b="b"/>
              <a:pathLst>
                <a:path w="15249" h="39912" extrusionOk="0">
                  <a:moveTo>
                    <a:pt x="11893" y="1"/>
                  </a:moveTo>
                  <a:lnTo>
                    <a:pt x="3105" y="10272"/>
                  </a:lnTo>
                  <a:cubicBezTo>
                    <a:pt x="982" y="12783"/>
                    <a:pt x="1" y="16070"/>
                    <a:pt x="412" y="19334"/>
                  </a:cubicBezTo>
                  <a:lnTo>
                    <a:pt x="2808" y="37891"/>
                  </a:lnTo>
                  <a:cubicBezTo>
                    <a:pt x="2952" y="39057"/>
                    <a:pt x="3957" y="39911"/>
                    <a:pt x="5101" y="39911"/>
                  </a:cubicBezTo>
                  <a:cubicBezTo>
                    <a:pt x="5233" y="39911"/>
                    <a:pt x="5367" y="39900"/>
                    <a:pt x="5502" y="39876"/>
                  </a:cubicBezTo>
                  <a:cubicBezTo>
                    <a:pt x="6643" y="39671"/>
                    <a:pt x="7465" y="38644"/>
                    <a:pt x="7396" y="37480"/>
                  </a:cubicBezTo>
                  <a:lnTo>
                    <a:pt x="6940" y="29103"/>
                  </a:lnTo>
                  <a:cubicBezTo>
                    <a:pt x="6666" y="23944"/>
                    <a:pt x="10204" y="19379"/>
                    <a:pt x="15248" y="18329"/>
                  </a:cubicBezTo>
                  <a:lnTo>
                    <a:pt x="11893"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0"/>
            <p:cNvSpPr/>
            <p:nvPr/>
          </p:nvSpPr>
          <p:spPr>
            <a:xfrm>
              <a:off x="6225167" y="737375"/>
              <a:ext cx="1128731" cy="2766244"/>
            </a:xfrm>
            <a:custGeom>
              <a:avLst/>
              <a:gdLst/>
              <a:ahLst/>
              <a:cxnLst/>
              <a:rect l="l" t="t" r="r" b="b"/>
              <a:pathLst>
                <a:path w="48026" h="117700" extrusionOk="0">
                  <a:moveTo>
                    <a:pt x="24033" y="0"/>
                  </a:moveTo>
                  <a:cubicBezTo>
                    <a:pt x="23467" y="0"/>
                    <a:pt x="22898" y="214"/>
                    <a:pt x="22461" y="651"/>
                  </a:cubicBezTo>
                  <a:cubicBezTo>
                    <a:pt x="20361" y="2774"/>
                    <a:pt x="16481" y="7978"/>
                    <a:pt x="10318" y="20600"/>
                  </a:cubicBezTo>
                  <a:cubicBezTo>
                    <a:pt x="1" y="41782"/>
                    <a:pt x="3607" y="74308"/>
                    <a:pt x="3356" y="89031"/>
                  </a:cubicBezTo>
                  <a:cubicBezTo>
                    <a:pt x="3105" y="103753"/>
                    <a:pt x="8515" y="117699"/>
                    <a:pt x="8515" y="117699"/>
                  </a:cubicBezTo>
                  <a:lnTo>
                    <a:pt x="41315" y="117699"/>
                  </a:lnTo>
                  <a:cubicBezTo>
                    <a:pt x="44921" y="109436"/>
                    <a:pt x="45971" y="90583"/>
                    <a:pt x="45971" y="90583"/>
                  </a:cubicBezTo>
                  <a:cubicBezTo>
                    <a:pt x="48025" y="39705"/>
                    <a:pt x="42091" y="27836"/>
                    <a:pt x="39512" y="21628"/>
                  </a:cubicBezTo>
                  <a:cubicBezTo>
                    <a:pt x="37434" y="16674"/>
                    <a:pt x="29080" y="5239"/>
                    <a:pt x="25816" y="902"/>
                  </a:cubicBezTo>
                  <a:cubicBezTo>
                    <a:pt x="25381" y="306"/>
                    <a:pt x="24710" y="0"/>
                    <a:pt x="24033"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0"/>
            <p:cNvSpPr/>
            <p:nvPr/>
          </p:nvSpPr>
          <p:spPr>
            <a:xfrm>
              <a:off x="6459061" y="737375"/>
              <a:ext cx="694734" cy="508853"/>
            </a:xfrm>
            <a:custGeom>
              <a:avLst/>
              <a:gdLst/>
              <a:ahLst/>
              <a:cxnLst/>
              <a:rect l="l" t="t" r="r" b="b"/>
              <a:pathLst>
                <a:path w="29560" h="21651" extrusionOk="0">
                  <a:moveTo>
                    <a:pt x="14081" y="0"/>
                  </a:moveTo>
                  <a:cubicBezTo>
                    <a:pt x="13515" y="0"/>
                    <a:pt x="12946" y="214"/>
                    <a:pt x="12509" y="651"/>
                  </a:cubicBezTo>
                  <a:cubicBezTo>
                    <a:pt x="10409" y="2774"/>
                    <a:pt x="6529" y="7978"/>
                    <a:pt x="366" y="20600"/>
                  </a:cubicBezTo>
                  <a:cubicBezTo>
                    <a:pt x="252" y="20874"/>
                    <a:pt x="115" y="21148"/>
                    <a:pt x="1" y="21422"/>
                  </a:cubicBezTo>
                  <a:cubicBezTo>
                    <a:pt x="4345" y="20339"/>
                    <a:pt x="8836" y="19878"/>
                    <a:pt x="13339" y="19878"/>
                  </a:cubicBezTo>
                  <a:cubicBezTo>
                    <a:pt x="17376" y="19878"/>
                    <a:pt x="21422" y="20248"/>
                    <a:pt x="25382" y="20874"/>
                  </a:cubicBezTo>
                  <a:cubicBezTo>
                    <a:pt x="26775" y="21103"/>
                    <a:pt x="28167" y="21354"/>
                    <a:pt x="29560" y="21650"/>
                  </a:cubicBezTo>
                  <a:cubicBezTo>
                    <a:pt x="29560" y="21650"/>
                    <a:pt x="29560" y="21628"/>
                    <a:pt x="29560" y="21628"/>
                  </a:cubicBezTo>
                  <a:cubicBezTo>
                    <a:pt x="27482" y="16674"/>
                    <a:pt x="19128" y="5239"/>
                    <a:pt x="15864" y="902"/>
                  </a:cubicBezTo>
                  <a:cubicBezTo>
                    <a:pt x="15429" y="306"/>
                    <a:pt x="14758" y="0"/>
                    <a:pt x="14081"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0"/>
            <p:cNvSpPr/>
            <p:nvPr/>
          </p:nvSpPr>
          <p:spPr>
            <a:xfrm>
              <a:off x="6400047" y="3487462"/>
              <a:ext cx="827241" cy="115891"/>
            </a:xfrm>
            <a:custGeom>
              <a:avLst/>
              <a:gdLst/>
              <a:ahLst/>
              <a:cxnLst/>
              <a:rect l="l" t="t" r="r" b="b"/>
              <a:pathLst>
                <a:path w="35198" h="4931" extrusionOk="0">
                  <a:moveTo>
                    <a:pt x="2466" y="0"/>
                  </a:moveTo>
                  <a:cubicBezTo>
                    <a:pt x="1119" y="0"/>
                    <a:pt x="1" y="1119"/>
                    <a:pt x="1" y="2465"/>
                  </a:cubicBezTo>
                  <a:cubicBezTo>
                    <a:pt x="1" y="3835"/>
                    <a:pt x="1119" y="4931"/>
                    <a:pt x="2466" y="4931"/>
                  </a:cubicBezTo>
                  <a:lnTo>
                    <a:pt x="32732" y="4931"/>
                  </a:lnTo>
                  <a:cubicBezTo>
                    <a:pt x="34102" y="4931"/>
                    <a:pt x="35198" y="3835"/>
                    <a:pt x="35198" y="2465"/>
                  </a:cubicBezTo>
                  <a:cubicBezTo>
                    <a:pt x="35198" y="1119"/>
                    <a:pt x="34102" y="0"/>
                    <a:pt x="32732"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0"/>
            <p:cNvSpPr/>
            <p:nvPr/>
          </p:nvSpPr>
          <p:spPr>
            <a:xfrm>
              <a:off x="6491259" y="1494028"/>
              <a:ext cx="612099" cy="612123"/>
            </a:xfrm>
            <a:custGeom>
              <a:avLst/>
              <a:gdLst/>
              <a:ahLst/>
              <a:cxnLst/>
              <a:rect l="l" t="t" r="r" b="b"/>
              <a:pathLst>
                <a:path w="26044" h="26045" extrusionOk="0">
                  <a:moveTo>
                    <a:pt x="13011" y="3790"/>
                  </a:moveTo>
                  <a:cubicBezTo>
                    <a:pt x="18124" y="3790"/>
                    <a:pt x="22255" y="7921"/>
                    <a:pt x="22255" y="13034"/>
                  </a:cubicBezTo>
                  <a:cubicBezTo>
                    <a:pt x="22255" y="18124"/>
                    <a:pt x="18124" y="22255"/>
                    <a:pt x="13011" y="22255"/>
                  </a:cubicBezTo>
                  <a:cubicBezTo>
                    <a:pt x="7921" y="22255"/>
                    <a:pt x="3789" y="18124"/>
                    <a:pt x="3789" y="13034"/>
                  </a:cubicBezTo>
                  <a:cubicBezTo>
                    <a:pt x="3789" y="7921"/>
                    <a:pt x="7921" y="3790"/>
                    <a:pt x="13011" y="3790"/>
                  </a:cubicBezTo>
                  <a:close/>
                  <a:moveTo>
                    <a:pt x="13011" y="1"/>
                  </a:moveTo>
                  <a:cubicBezTo>
                    <a:pt x="5821" y="1"/>
                    <a:pt x="0" y="5844"/>
                    <a:pt x="0" y="13034"/>
                  </a:cubicBezTo>
                  <a:cubicBezTo>
                    <a:pt x="0" y="20224"/>
                    <a:pt x="5821" y="26044"/>
                    <a:pt x="13011" y="26044"/>
                  </a:cubicBezTo>
                  <a:cubicBezTo>
                    <a:pt x="20201" y="26044"/>
                    <a:pt x="26044" y="20224"/>
                    <a:pt x="26044" y="13034"/>
                  </a:cubicBezTo>
                  <a:cubicBezTo>
                    <a:pt x="26044" y="5844"/>
                    <a:pt x="20201" y="1"/>
                    <a:pt x="13011"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0"/>
            <p:cNvSpPr/>
            <p:nvPr/>
          </p:nvSpPr>
          <p:spPr>
            <a:xfrm>
              <a:off x="6776646" y="1518706"/>
              <a:ext cx="41317" cy="41858"/>
            </a:xfrm>
            <a:custGeom>
              <a:avLst/>
              <a:gdLst/>
              <a:ahLst/>
              <a:cxnLst/>
              <a:rect l="l" t="t" r="r" b="b"/>
              <a:pathLst>
                <a:path w="1758" h="1781" fill="none" extrusionOk="0">
                  <a:moveTo>
                    <a:pt x="1758" y="891"/>
                  </a:moveTo>
                  <a:cubicBezTo>
                    <a:pt x="1758" y="411"/>
                    <a:pt x="1370" y="1"/>
                    <a:pt x="868" y="1"/>
                  </a:cubicBezTo>
                  <a:cubicBezTo>
                    <a:pt x="388" y="1"/>
                    <a:pt x="0" y="411"/>
                    <a:pt x="0" y="891"/>
                  </a:cubicBezTo>
                  <a:cubicBezTo>
                    <a:pt x="0" y="1370"/>
                    <a:pt x="388" y="1781"/>
                    <a:pt x="868" y="1781"/>
                  </a:cubicBezTo>
                  <a:cubicBezTo>
                    <a:pt x="1370" y="1781"/>
                    <a:pt x="1758" y="1370"/>
                    <a:pt x="1758" y="891"/>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0"/>
            <p:cNvSpPr/>
            <p:nvPr/>
          </p:nvSpPr>
          <p:spPr>
            <a:xfrm>
              <a:off x="6776646" y="2040126"/>
              <a:ext cx="41317" cy="41341"/>
            </a:xfrm>
            <a:custGeom>
              <a:avLst/>
              <a:gdLst/>
              <a:ahLst/>
              <a:cxnLst/>
              <a:rect l="l" t="t" r="r" b="b"/>
              <a:pathLst>
                <a:path w="1758" h="1759" fill="none" extrusionOk="0">
                  <a:moveTo>
                    <a:pt x="1758" y="868"/>
                  </a:moveTo>
                  <a:cubicBezTo>
                    <a:pt x="1758" y="389"/>
                    <a:pt x="1370" y="1"/>
                    <a:pt x="868" y="1"/>
                  </a:cubicBezTo>
                  <a:cubicBezTo>
                    <a:pt x="388" y="1"/>
                    <a:pt x="0" y="389"/>
                    <a:pt x="0" y="868"/>
                  </a:cubicBezTo>
                  <a:cubicBezTo>
                    <a:pt x="0" y="1370"/>
                    <a:pt x="388" y="1758"/>
                    <a:pt x="868" y="1758"/>
                  </a:cubicBezTo>
                  <a:cubicBezTo>
                    <a:pt x="1370" y="1758"/>
                    <a:pt x="1758" y="1370"/>
                    <a:pt x="1758" y="868"/>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0"/>
            <p:cNvSpPr/>
            <p:nvPr/>
          </p:nvSpPr>
          <p:spPr>
            <a:xfrm>
              <a:off x="6958505" y="1593278"/>
              <a:ext cx="45618" cy="45618"/>
            </a:xfrm>
            <a:custGeom>
              <a:avLst/>
              <a:gdLst/>
              <a:ahLst/>
              <a:cxnLst/>
              <a:rect l="l" t="t" r="r" b="b"/>
              <a:pathLst>
                <a:path w="1941" h="1941" fill="none" extrusionOk="0">
                  <a:moveTo>
                    <a:pt x="1598" y="1575"/>
                  </a:moveTo>
                  <a:cubicBezTo>
                    <a:pt x="1940" y="1233"/>
                    <a:pt x="1940" y="685"/>
                    <a:pt x="1598" y="343"/>
                  </a:cubicBezTo>
                  <a:cubicBezTo>
                    <a:pt x="1255" y="0"/>
                    <a:pt x="708" y="0"/>
                    <a:pt x="365" y="343"/>
                  </a:cubicBezTo>
                  <a:cubicBezTo>
                    <a:pt x="0" y="685"/>
                    <a:pt x="0" y="1233"/>
                    <a:pt x="365" y="1575"/>
                  </a:cubicBezTo>
                  <a:cubicBezTo>
                    <a:pt x="708" y="1940"/>
                    <a:pt x="1255" y="1940"/>
                    <a:pt x="1598" y="1575"/>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0"/>
            <p:cNvSpPr/>
            <p:nvPr/>
          </p:nvSpPr>
          <p:spPr>
            <a:xfrm>
              <a:off x="6590485" y="1961816"/>
              <a:ext cx="45101" cy="45078"/>
            </a:xfrm>
            <a:custGeom>
              <a:avLst/>
              <a:gdLst/>
              <a:ahLst/>
              <a:cxnLst/>
              <a:rect l="l" t="t" r="r" b="b"/>
              <a:pathLst>
                <a:path w="1919" h="1918" fill="none" extrusionOk="0">
                  <a:moveTo>
                    <a:pt x="1576" y="1575"/>
                  </a:moveTo>
                  <a:cubicBezTo>
                    <a:pt x="1918" y="1233"/>
                    <a:pt x="1918" y="685"/>
                    <a:pt x="1576" y="343"/>
                  </a:cubicBezTo>
                  <a:cubicBezTo>
                    <a:pt x="1234" y="0"/>
                    <a:pt x="686" y="0"/>
                    <a:pt x="343" y="343"/>
                  </a:cubicBezTo>
                  <a:cubicBezTo>
                    <a:pt x="1" y="685"/>
                    <a:pt x="1" y="1233"/>
                    <a:pt x="343" y="1575"/>
                  </a:cubicBezTo>
                  <a:cubicBezTo>
                    <a:pt x="686" y="1918"/>
                    <a:pt x="1234" y="1918"/>
                    <a:pt x="1576" y="1575"/>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0"/>
            <p:cNvSpPr/>
            <p:nvPr/>
          </p:nvSpPr>
          <p:spPr>
            <a:xfrm>
              <a:off x="7037355" y="1779416"/>
              <a:ext cx="41317" cy="41341"/>
            </a:xfrm>
            <a:custGeom>
              <a:avLst/>
              <a:gdLst/>
              <a:ahLst/>
              <a:cxnLst/>
              <a:rect l="l" t="t" r="r" b="b"/>
              <a:pathLst>
                <a:path w="1758" h="1759" fill="none" extrusionOk="0">
                  <a:moveTo>
                    <a:pt x="868" y="1758"/>
                  </a:moveTo>
                  <a:cubicBezTo>
                    <a:pt x="1347" y="1758"/>
                    <a:pt x="1758" y="1370"/>
                    <a:pt x="1758" y="891"/>
                  </a:cubicBezTo>
                  <a:cubicBezTo>
                    <a:pt x="1758" y="389"/>
                    <a:pt x="1347" y="1"/>
                    <a:pt x="868" y="1"/>
                  </a:cubicBezTo>
                  <a:cubicBezTo>
                    <a:pt x="388" y="1"/>
                    <a:pt x="0" y="389"/>
                    <a:pt x="0" y="891"/>
                  </a:cubicBezTo>
                  <a:cubicBezTo>
                    <a:pt x="0" y="1370"/>
                    <a:pt x="388" y="1758"/>
                    <a:pt x="868" y="1758"/>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0"/>
            <p:cNvSpPr/>
            <p:nvPr/>
          </p:nvSpPr>
          <p:spPr>
            <a:xfrm>
              <a:off x="6515936" y="1779416"/>
              <a:ext cx="41317" cy="41341"/>
            </a:xfrm>
            <a:custGeom>
              <a:avLst/>
              <a:gdLst/>
              <a:ahLst/>
              <a:cxnLst/>
              <a:rect l="l" t="t" r="r" b="b"/>
              <a:pathLst>
                <a:path w="1758" h="1759" fill="none" extrusionOk="0">
                  <a:moveTo>
                    <a:pt x="890" y="1758"/>
                  </a:moveTo>
                  <a:cubicBezTo>
                    <a:pt x="1370" y="1758"/>
                    <a:pt x="1758" y="1370"/>
                    <a:pt x="1758" y="891"/>
                  </a:cubicBezTo>
                  <a:cubicBezTo>
                    <a:pt x="1758" y="389"/>
                    <a:pt x="1370" y="1"/>
                    <a:pt x="890" y="1"/>
                  </a:cubicBezTo>
                  <a:cubicBezTo>
                    <a:pt x="388" y="1"/>
                    <a:pt x="0" y="389"/>
                    <a:pt x="0" y="891"/>
                  </a:cubicBezTo>
                  <a:cubicBezTo>
                    <a:pt x="0" y="1370"/>
                    <a:pt x="388" y="1758"/>
                    <a:pt x="890" y="1758"/>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0"/>
            <p:cNvSpPr/>
            <p:nvPr/>
          </p:nvSpPr>
          <p:spPr>
            <a:xfrm>
              <a:off x="6958505" y="1961816"/>
              <a:ext cx="45618" cy="45078"/>
            </a:xfrm>
            <a:custGeom>
              <a:avLst/>
              <a:gdLst/>
              <a:ahLst/>
              <a:cxnLst/>
              <a:rect l="l" t="t" r="r" b="b"/>
              <a:pathLst>
                <a:path w="1941" h="1918" fill="none" extrusionOk="0">
                  <a:moveTo>
                    <a:pt x="365" y="1575"/>
                  </a:moveTo>
                  <a:cubicBezTo>
                    <a:pt x="708" y="1918"/>
                    <a:pt x="1255" y="1918"/>
                    <a:pt x="1598" y="1575"/>
                  </a:cubicBezTo>
                  <a:cubicBezTo>
                    <a:pt x="1940" y="1233"/>
                    <a:pt x="1940" y="685"/>
                    <a:pt x="1598" y="343"/>
                  </a:cubicBezTo>
                  <a:cubicBezTo>
                    <a:pt x="1255" y="0"/>
                    <a:pt x="708" y="0"/>
                    <a:pt x="365" y="343"/>
                  </a:cubicBezTo>
                  <a:cubicBezTo>
                    <a:pt x="0" y="685"/>
                    <a:pt x="0" y="1233"/>
                    <a:pt x="365" y="1575"/>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0"/>
            <p:cNvSpPr/>
            <p:nvPr/>
          </p:nvSpPr>
          <p:spPr>
            <a:xfrm>
              <a:off x="6590485" y="1593278"/>
              <a:ext cx="45101" cy="45618"/>
            </a:xfrm>
            <a:custGeom>
              <a:avLst/>
              <a:gdLst/>
              <a:ahLst/>
              <a:cxnLst/>
              <a:rect l="l" t="t" r="r" b="b"/>
              <a:pathLst>
                <a:path w="1919" h="1941" fill="none" extrusionOk="0">
                  <a:moveTo>
                    <a:pt x="343" y="1575"/>
                  </a:moveTo>
                  <a:cubicBezTo>
                    <a:pt x="686" y="1940"/>
                    <a:pt x="1234" y="1940"/>
                    <a:pt x="1576" y="1575"/>
                  </a:cubicBezTo>
                  <a:cubicBezTo>
                    <a:pt x="1918" y="1233"/>
                    <a:pt x="1918" y="685"/>
                    <a:pt x="1576" y="343"/>
                  </a:cubicBezTo>
                  <a:cubicBezTo>
                    <a:pt x="1234" y="0"/>
                    <a:pt x="686" y="0"/>
                    <a:pt x="343" y="343"/>
                  </a:cubicBezTo>
                  <a:cubicBezTo>
                    <a:pt x="1" y="685"/>
                    <a:pt x="1" y="1233"/>
                    <a:pt x="343" y="1575"/>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0"/>
            <p:cNvSpPr/>
            <p:nvPr/>
          </p:nvSpPr>
          <p:spPr>
            <a:xfrm>
              <a:off x="6300821" y="2064803"/>
              <a:ext cx="992981" cy="173848"/>
            </a:xfrm>
            <a:custGeom>
              <a:avLst/>
              <a:gdLst/>
              <a:ahLst/>
              <a:cxnLst/>
              <a:rect l="l" t="t" r="r" b="b"/>
              <a:pathLst>
                <a:path w="42250" h="7397" fill="none" extrusionOk="0">
                  <a:moveTo>
                    <a:pt x="0" y="7396"/>
                  </a:moveTo>
                  <a:cubicBezTo>
                    <a:pt x="0" y="7396"/>
                    <a:pt x="21821" y="1"/>
                    <a:pt x="42250" y="7031"/>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0"/>
            <p:cNvSpPr/>
            <p:nvPr/>
          </p:nvSpPr>
          <p:spPr>
            <a:xfrm>
              <a:off x="6363571" y="1379761"/>
              <a:ext cx="872295" cy="112694"/>
            </a:xfrm>
            <a:custGeom>
              <a:avLst/>
              <a:gdLst/>
              <a:ahLst/>
              <a:cxnLst/>
              <a:rect l="l" t="t" r="r" b="b"/>
              <a:pathLst>
                <a:path w="37115" h="4795" fill="none" extrusionOk="0">
                  <a:moveTo>
                    <a:pt x="1" y="4794"/>
                  </a:moveTo>
                  <a:cubicBezTo>
                    <a:pt x="6095" y="3196"/>
                    <a:pt x="21753" y="1"/>
                    <a:pt x="37115" y="4452"/>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0"/>
            <p:cNvSpPr/>
            <p:nvPr/>
          </p:nvSpPr>
          <p:spPr>
            <a:xfrm>
              <a:off x="6300821" y="2188730"/>
              <a:ext cx="992981" cy="173824"/>
            </a:xfrm>
            <a:custGeom>
              <a:avLst/>
              <a:gdLst/>
              <a:ahLst/>
              <a:cxnLst/>
              <a:rect l="l" t="t" r="r" b="b"/>
              <a:pathLst>
                <a:path w="42250" h="7396" fill="none" extrusionOk="0">
                  <a:moveTo>
                    <a:pt x="0" y="7396"/>
                  </a:moveTo>
                  <a:cubicBezTo>
                    <a:pt x="0" y="7396"/>
                    <a:pt x="21821" y="0"/>
                    <a:pt x="42250" y="7053"/>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0"/>
            <p:cNvSpPr/>
            <p:nvPr/>
          </p:nvSpPr>
          <p:spPr>
            <a:xfrm>
              <a:off x="6999799" y="4108648"/>
              <a:ext cx="367485" cy="317824"/>
            </a:xfrm>
            <a:custGeom>
              <a:avLst/>
              <a:gdLst/>
              <a:ahLst/>
              <a:cxnLst/>
              <a:rect l="l" t="t" r="r" b="b"/>
              <a:pathLst>
                <a:path w="15636" h="13523" extrusionOk="0">
                  <a:moveTo>
                    <a:pt x="1" y="1"/>
                  </a:moveTo>
                  <a:lnTo>
                    <a:pt x="1" y="1"/>
                  </a:lnTo>
                  <a:cubicBezTo>
                    <a:pt x="206" y="1850"/>
                    <a:pt x="800" y="3676"/>
                    <a:pt x="1713" y="5319"/>
                  </a:cubicBezTo>
                  <a:cubicBezTo>
                    <a:pt x="2603" y="6986"/>
                    <a:pt x="3812" y="8492"/>
                    <a:pt x="5228" y="9747"/>
                  </a:cubicBezTo>
                  <a:cubicBezTo>
                    <a:pt x="6666" y="10980"/>
                    <a:pt x="8332" y="11961"/>
                    <a:pt x="10112" y="12601"/>
                  </a:cubicBezTo>
                  <a:cubicBezTo>
                    <a:pt x="11735" y="13204"/>
                    <a:pt x="13433" y="13523"/>
                    <a:pt x="15138" y="13523"/>
                  </a:cubicBezTo>
                  <a:cubicBezTo>
                    <a:pt x="15304" y="13523"/>
                    <a:pt x="15470" y="13520"/>
                    <a:pt x="15636" y="13514"/>
                  </a:cubicBezTo>
                  <a:cubicBezTo>
                    <a:pt x="13787" y="13262"/>
                    <a:pt x="12007" y="12783"/>
                    <a:pt x="10341" y="12053"/>
                  </a:cubicBezTo>
                  <a:cubicBezTo>
                    <a:pt x="8674" y="11322"/>
                    <a:pt x="7099" y="10364"/>
                    <a:pt x="5730" y="9177"/>
                  </a:cubicBezTo>
                  <a:cubicBezTo>
                    <a:pt x="4360" y="7990"/>
                    <a:pt x="3173" y="6575"/>
                    <a:pt x="2215" y="5023"/>
                  </a:cubicBezTo>
                  <a:cubicBezTo>
                    <a:pt x="1256" y="3470"/>
                    <a:pt x="526" y="178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0"/>
            <p:cNvSpPr/>
            <p:nvPr/>
          </p:nvSpPr>
          <p:spPr>
            <a:xfrm>
              <a:off x="6337296" y="4150506"/>
              <a:ext cx="287013" cy="348166"/>
            </a:xfrm>
            <a:custGeom>
              <a:avLst/>
              <a:gdLst/>
              <a:ahLst/>
              <a:cxnLst/>
              <a:rect l="l" t="t" r="r" b="b"/>
              <a:pathLst>
                <a:path w="12212" h="14814" extrusionOk="0">
                  <a:moveTo>
                    <a:pt x="12212" y="0"/>
                  </a:moveTo>
                  <a:lnTo>
                    <a:pt x="12212" y="0"/>
                  </a:lnTo>
                  <a:cubicBezTo>
                    <a:pt x="11710" y="1598"/>
                    <a:pt x="11093" y="3127"/>
                    <a:pt x="10317" y="4565"/>
                  </a:cubicBezTo>
                  <a:cubicBezTo>
                    <a:pt x="9541" y="6003"/>
                    <a:pt x="8628" y="7373"/>
                    <a:pt x="7578" y="8628"/>
                  </a:cubicBezTo>
                  <a:cubicBezTo>
                    <a:pt x="6551" y="9884"/>
                    <a:pt x="5387" y="11048"/>
                    <a:pt x="4109" y="12075"/>
                  </a:cubicBezTo>
                  <a:cubicBezTo>
                    <a:pt x="2831" y="13102"/>
                    <a:pt x="1461" y="14015"/>
                    <a:pt x="0" y="14814"/>
                  </a:cubicBezTo>
                  <a:lnTo>
                    <a:pt x="0" y="14814"/>
                  </a:lnTo>
                  <a:cubicBezTo>
                    <a:pt x="1575" y="14312"/>
                    <a:pt x="3105" y="13513"/>
                    <a:pt x="4474" y="12554"/>
                  </a:cubicBezTo>
                  <a:cubicBezTo>
                    <a:pt x="5844" y="11573"/>
                    <a:pt x="7099" y="10409"/>
                    <a:pt x="8172" y="9108"/>
                  </a:cubicBezTo>
                  <a:cubicBezTo>
                    <a:pt x="9245" y="7807"/>
                    <a:pt x="10158" y="6369"/>
                    <a:pt x="10842" y="4816"/>
                  </a:cubicBezTo>
                  <a:cubicBezTo>
                    <a:pt x="11527" y="3287"/>
                    <a:pt x="12007" y="1667"/>
                    <a:pt x="1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0"/>
            <p:cNvSpPr/>
            <p:nvPr/>
          </p:nvSpPr>
          <p:spPr>
            <a:xfrm>
              <a:off x="6588346" y="4358641"/>
              <a:ext cx="71377" cy="142731"/>
            </a:xfrm>
            <a:custGeom>
              <a:avLst/>
              <a:gdLst/>
              <a:ahLst/>
              <a:cxnLst/>
              <a:rect l="l" t="t" r="r" b="b"/>
              <a:pathLst>
                <a:path w="3037" h="6073" extrusionOk="0">
                  <a:moveTo>
                    <a:pt x="3036" y="1"/>
                  </a:moveTo>
                  <a:cubicBezTo>
                    <a:pt x="2626" y="434"/>
                    <a:pt x="2306" y="914"/>
                    <a:pt x="2009" y="1393"/>
                  </a:cubicBezTo>
                  <a:cubicBezTo>
                    <a:pt x="1690" y="1872"/>
                    <a:pt x="1416" y="2352"/>
                    <a:pt x="1165" y="2854"/>
                  </a:cubicBezTo>
                  <a:cubicBezTo>
                    <a:pt x="914" y="3379"/>
                    <a:pt x="685" y="3881"/>
                    <a:pt x="480" y="4429"/>
                  </a:cubicBezTo>
                  <a:cubicBezTo>
                    <a:pt x="275" y="4954"/>
                    <a:pt x="92" y="5501"/>
                    <a:pt x="1" y="6072"/>
                  </a:cubicBezTo>
                  <a:cubicBezTo>
                    <a:pt x="389" y="5638"/>
                    <a:pt x="708" y="5159"/>
                    <a:pt x="1005" y="4680"/>
                  </a:cubicBezTo>
                  <a:cubicBezTo>
                    <a:pt x="1325" y="4200"/>
                    <a:pt x="1598" y="3721"/>
                    <a:pt x="1849" y="3196"/>
                  </a:cubicBezTo>
                  <a:cubicBezTo>
                    <a:pt x="2101" y="2694"/>
                    <a:pt x="2329" y="2169"/>
                    <a:pt x="2534" y="1644"/>
                  </a:cubicBezTo>
                  <a:cubicBezTo>
                    <a:pt x="2740" y="1119"/>
                    <a:pt x="2922" y="57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0"/>
            <p:cNvSpPr/>
            <p:nvPr/>
          </p:nvSpPr>
          <p:spPr>
            <a:xfrm>
              <a:off x="6815800" y="4447691"/>
              <a:ext cx="20400" cy="71377"/>
            </a:xfrm>
            <a:custGeom>
              <a:avLst/>
              <a:gdLst/>
              <a:ahLst/>
              <a:cxnLst/>
              <a:rect l="l" t="t" r="r" b="b"/>
              <a:pathLst>
                <a:path w="868" h="3037" extrusionOk="0">
                  <a:moveTo>
                    <a:pt x="183" y="1"/>
                  </a:moveTo>
                  <a:cubicBezTo>
                    <a:pt x="69" y="274"/>
                    <a:pt x="23" y="548"/>
                    <a:pt x="1" y="822"/>
                  </a:cubicBezTo>
                  <a:cubicBezTo>
                    <a:pt x="1" y="1073"/>
                    <a:pt x="1" y="1324"/>
                    <a:pt x="46" y="1575"/>
                  </a:cubicBezTo>
                  <a:cubicBezTo>
                    <a:pt x="92" y="1827"/>
                    <a:pt x="160" y="2078"/>
                    <a:pt x="252" y="2329"/>
                  </a:cubicBezTo>
                  <a:cubicBezTo>
                    <a:pt x="366" y="2580"/>
                    <a:pt x="480" y="2808"/>
                    <a:pt x="685" y="3036"/>
                  </a:cubicBezTo>
                  <a:cubicBezTo>
                    <a:pt x="799" y="2762"/>
                    <a:pt x="822" y="2488"/>
                    <a:pt x="845" y="2237"/>
                  </a:cubicBezTo>
                  <a:cubicBezTo>
                    <a:pt x="868" y="1964"/>
                    <a:pt x="845" y="1712"/>
                    <a:pt x="799" y="1461"/>
                  </a:cubicBezTo>
                  <a:cubicBezTo>
                    <a:pt x="754" y="1210"/>
                    <a:pt x="685" y="959"/>
                    <a:pt x="594" y="708"/>
                  </a:cubicBezTo>
                  <a:cubicBezTo>
                    <a:pt x="503" y="480"/>
                    <a:pt x="366" y="229"/>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0"/>
            <p:cNvSpPr/>
            <p:nvPr/>
          </p:nvSpPr>
          <p:spPr>
            <a:xfrm>
              <a:off x="6939727" y="4352202"/>
              <a:ext cx="105691" cy="143788"/>
            </a:xfrm>
            <a:custGeom>
              <a:avLst/>
              <a:gdLst/>
              <a:ahLst/>
              <a:cxnLst/>
              <a:rect l="l" t="t" r="r" b="b"/>
              <a:pathLst>
                <a:path w="4497" h="6118" extrusionOk="0">
                  <a:moveTo>
                    <a:pt x="0" y="1"/>
                  </a:moveTo>
                  <a:lnTo>
                    <a:pt x="0" y="1"/>
                  </a:lnTo>
                  <a:cubicBezTo>
                    <a:pt x="46" y="663"/>
                    <a:pt x="228" y="1302"/>
                    <a:pt x="502" y="1918"/>
                  </a:cubicBezTo>
                  <a:cubicBezTo>
                    <a:pt x="753" y="2534"/>
                    <a:pt x="1073" y="3105"/>
                    <a:pt x="1461" y="3630"/>
                  </a:cubicBezTo>
                  <a:cubicBezTo>
                    <a:pt x="1849" y="4178"/>
                    <a:pt x="2306" y="4657"/>
                    <a:pt x="2831" y="5091"/>
                  </a:cubicBezTo>
                  <a:cubicBezTo>
                    <a:pt x="3333" y="5502"/>
                    <a:pt x="3881" y="5867"/>
                    <a:pt x="4497" y="6118"/>
                  </a:cubicBezTo>
                  <a:lnTo>
                    <a:pt x="3241" y="4657"/>
                  </a:lnTo>
                  <a:cubicBezTo>
                    <a:pt x="2831" y="4178"/>
                    <a:pt x="2443" y="3698"/>
                    <a:pt x="2077" y="3196"/>
                  </a:cubicBezTo>
                  <a:cubicBezTo>
                    <a:pt x="1712" y="2694"/>
                    <a:pt x="1347" y="2169"/>
                    <a:pt x="1027" y="1644"/>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0"/>
            <p:cNvSpPr/>
            <p:nvPr/>
          </p:nvSpPr>
          <p:spPr>
            <a:xfrm>
              <a:off x="5244022" y="4021761"/>
              <a:ext cx="726909" cy="52599"/>
            </a:xfrm>
            <a:custGeom>
              <a:avLst/>
              <a:gdLst/>
              <a:ahLst/>
              <a:cxnLst/>
              <a:rect l="l" t="t" r="r" b="b"/>
              <a:pathLst>
                <a:path w="30929" h="2238" extrusionOk="0">
                  <a:moveTo>
                    <a:pt x="0" y="0"/>
                  </a:moveTo>
                  <a:lnTo>
                    <a:pt x="0" y="2237"/>
                  </a:lnTo>
                  <a:lnTo>
                    <a:pt x="30929" y="2237"/>
                  </a:lnTo>
                  <a:lnTo>
                    <a:pt x="30929"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0"/>
            <p:cNvSpPr/>
            <p:nvPr/>
          </p:nvSpPr>
          <p:spPr>
            <a:xfrm>
              <a:off x="4955415" y="4076474"/>
              <a:ext cx="1005343" cy="565447"/>
            </a:xfrm>
            <a:custGeom>
              <a:avLst/>
              <a:gdLst/>
              <a:ahLst/>
              <a:cxnLst/>
              <a:rect l="l" t="t" r="r" b="b"/>
              <a:pathLst>
                <a:path w="42776" h="24059" fill="none" extrusionOk="0">
                  <a:moveTo>
                    <a:pt x="30404" y="24058"/>
                  </a:moveTo>
                  <a:lnTo>
                    <a:pt x="42775" y="0"/>
                  </a:lnTo>
                  <a:lnTo>
                    <a:pt x="12372" y="0"/>
                  </a:lnTo>
                  <a:lnTo>
                    <a:pt x="0" y="24058"/>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0"/>
            <p:cNvSpPr/>
            <p:nvPr/>
          </p:nvSpPr>
          <p:spPr>
            <a:xfrm>
              <a:off x="5141012" y="4278170"/>
              <a:ext cx="710833" cy="24"/>
            </a:xfrm>
            <a:custGeom>
              <a:avLst/>
              <a:gdLst/>
              <a:ahLst/>
              <a:cxnLst/>
              <a:rect l="l" t="t" r="r" b="b"/>
              <a:pathLst>
                <a:path w="30245" h="1" fill="none" extrusionOk="0">
                  <a:moveTo>
                    <a:pt x="30244" y="1"/>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0"/>
            <p:cNvSpPr/>
            <p:nvPr/>
          </p:nvSpPr>
          <p:spPr>
            <a:xfrm>
              <a:off x="5016027" y="4520642"/>
              <a:ext cx="710833" cy="24"/>
            </a:xfrm>
            <a:custGeom>
              <a:avLst/>
              <a:gdLst/>
              <a:ahLst/>
              <a:cxnLst/>
              <a:rect l="l" t="t" r="r" b="b"/>
              <a:pathLst>
                <a:path w="30245" h="1" fill="none" extrusionOk="0">
                  <a:moveTo>
                    <a:pt x="30244" y="1"/>
                  </a:moveTo>
                  <a:lnTo>
                    <a:pt x="1"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0"/>
            <p:cNvSpPr/>
            <p:nvPr/>
          </p:nvSpPr>
          <p:spPr>
            <a:xfrm>
              <a:off x="5639916" y="4572159"/>
              <a:ext cx="82094" cy="83692"/>
            </a:xfrm>
            <a:custGeom>
              <a:avLst/>
              <a:gdLst/>
              <a:ahLst/>
              <a:cxnLst/>
              <a:rect l="l" t="t" r="r" b="b"/>
              <a:pathLst>
                <a:path w="3493" h="3561" extrusionOk="0">
                  <a:moveTo>
                    <a:pt x="3493" y="0"/>
                  </a:moveTo>
                  <a:lnTo>
                    <a:pt x="1804" y="46"/>
                  </a:lnTo>
                  <a:lnTo>
                    <a:pt x="0" y="3561"/>
                  </a:lnTo>
                  <a:lnTo>
                    <a:pt x="0" y="3561"/>
                  </a:lnTo>
                  <a:lnTo>
                    <a:pt x="1690" y="3515"/>
                  </a:lnTo>
                  <a:lnTo>
                    <a:pt x="3493"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0"/>
            <p:cNvSpPr/>
            <p:nvPr/>
          </p:nvSpPr>
          <p:spPr>
            <a:xfrm>
              <a:off x="4933417" y="4572159"/>
              <a:ext cx="82094" cy="83692"/>
            </a:xfrm>
            <a:custGeom>
              <a:avLst/>
              <a:gdLst/>
              <a:ahLst/>
              <a:cxnLst/>
              <a:rect l="l" t="t" r="r" b="b"/>
              <a:pathLst>
                <a:path w="3493" h="3561" extrusionOk="0">
                  <a:moveTo>
                    <a:pt x="3493" y="0"/>
                  </a:moveTo>
                  <a:lnTo>
                    <a:pt x="1804" y="46"/>
                  </a:lnTo>
                  <a:lnTo>
                    <a:pt x="1" y="3561"/>
                  </a:lnTo>
                  <a:lnTo>
                    <a:pt x="1" y="3561"/>
                  </a:lnTo>
                  <a:lnTo>
                    <a:pt x="1690" y="3515"/>
                  </a:lnTo>
                  <a:lnTo>
                    <a:pt x="3493"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0"/>
            <p:cNvSpPr/>
            <p:nvPr/>
          </p:nvSpPr>
          <p:spPr>
            <a:xfrm>
              <a:off x="5960721" y="4076474"/>
              <a:ext cx="153448" cy="526809"/>
            </a:xfrm>
            <a:custGeom>
              <a:avLst/>
              <a:gdLst/>
              <a:ahLst/>
              <a:cxnLst/>
              <a:rect l="l" t="t" r="r" b="b"/>
              <a:pathLst>
                <a:path w="6529" h="22415" fill="none" extrusionOk="0">
                  <a:moveTo>
                    <a:pt x="6528" y="22415"/>
                  </a:moveTo>
                  <a:lnTo>
                    <a:pt x="0" y="0"/>
                  </a:lnTo>
                </a:path>
              </a:pathLst>
            </a:custGeom>
            <a:noFill/>
            <a:ln w="6275" cap="flat" cmpd="sng">
              <a:solidFill>
                <a:srgbClr val="18004C"/>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0"/>
            <p:cNvSpPr/>
            <p:nvPr/>
          </p:nvSpPr>
          <p:spPr>
            <a:xfrm>
              <a:off x="5248323" y="4076474"/>
              <a:ext cx="153448" cy="526809"/>
            </a:xfrm>
            <a:custGeom>
              <a:avLst/>
              <a:gdLst/>
              <a:ahLst/>
              <a:cxnLst/>
              <a:rect l="l" t="t" r="r" b="b"/>
              <a:pathLst>
                <a:path w="6529" h="22415" fill="none" extrusionOk="0">
                  <a:moveTo>
                    <a:pt x="6528" y="22415"/>
                  </a:moveTo>
                  <a:lnTo>
                    <a:pt x="0"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0"/>
            <p:cNvSpPr/>
            <p:nvPr/>
          </p:nvSpPr>
          <p:spPr>
            <a:xfrm>
              <a:off x="5793338" y="2250094"/>
              <a:ext cx="327789" cy="375194"/>
            </a:xfrm>
            <a:custGeom>
              <a:avLst/>
              <a:gdLst/>
              <a:ahLst/>
              <a:cxnLst/>
              <a:rect l="l" t="t" r="r" b="b"/>
              <a:pathLst>
                <a:path w="13947" h="15964" extrusionOk="0">
                  <a:moveTo>
                    <a:pt x="510" y="1"/>
                  </a:moveTo>
                  <a:cubicBezTo>
                    <a:pt x="361" y="1"/>
                    <a:pt x="206" y="20"/>
                    <a:pt x="46" y="60"/>
                  </a:cubicBezTo>
                  <a:cubicBezTo>
                    <a:pt x="1" y="83"/>
                    <a:pt x="320" y="311"/>
                    <a:pt x="434" y="448"/>
                  </a:cubicBezTo>
                  <a:cubicBezTo>
                    <a:pt x="1393" y="1658"/>
                    <a:pt x="1827" y="7455"/>
                    <a:pt x="1827" y="7455"/>
                  </a:cubicBezTo>
                  <a:cubicBezTo>
                    <a:pt x="1849" y="7547"/>
                    <a:pt x="1849" y="7935"/>
                    <a:pt x="1849" y="8528"/>
                  </a:cubicBezTo>
                  <a:cubicBezTo>
                    <a:pt x="822" y="14394"/>
                    <a:pt x="3675" y="15855"/>
                    <a:pt x="3675" y="15855"/>
                  </a:cubicBezTo>
                  <a:cubicBezTo>
                    <a:pt x="3780" y="15929"/>
                    <a:pt x="3902" y="15964"/>
                    <a:pt x="4038" y="15964"/>
                  </a:cubicBezTo>
                  <a:cubicBezTo>
                    <a:pt x="6205" y="15964"/>
                    <a:pt x="12007" y="7090"/>
                    <a:pt x="12007" y="7090"/>
                  </a:cubicBezTo>
                  <a:cubicBezTo>
                    <a:pt x="12623" y="6634"/>
                    <a:pt x="13947" y="4830"/>
                    <a:pt x="13901" y="4648"/>
                  </a:cubicBezTo>
                  <a:cubicBezTo>
                    <a:pt x="13833" y="4488"/>
                    <a:pt x="13559" y="4305"/>
                    <a:pt x="13467" y="4009"/>
                  </a:cubicBezTo>
                  <a:cubicBezTo>
                    <a:pt x="13399" y="3712"/>
                    <a:pt x="13285" y="3575"/>
                    <a:pt x="13057" y="3484"/>
                  </a:cubicBezTo>
                  <a:cubicBezTo>
                    <a:pt x="12828" y="3370"/>
                    <a:pt x="12760" y="3187"/>
                    <a:pt x="12760" y="3187"/>
                  </a:cubicBezTo>
                  <a:cubicBezTo>
                    <a:pt x="12760" y="3187"/>
                    <a:pt x="13901" y="1452"/>
                    <a:pt x="13604" y="1133"/>
                  </a:cubicBezTo>
                  <a:cubicBezTo>
                    <a:pt x="13599" y="1127"/>
                    <a:pt x="13592" y="1125"/>
                    <a:pt x="13583" y="1125"/>
                  </a:cubicBezTo>
                  <a:cubicBezTo>
                    <a:pt x="13249" y="1125"/>
                    <a:pt x="10477" y="4785"/>
                    <a:pt x="10477" y="4785"/>
                  </a:cubicBezTo>
                  <a:cubicBezTo>
                    <a:pt x="10477" y="4785"/>
                    <a:pt x="5148" y="8942"/>
                    <a:pt x="4937" y="8942"/>
                  </a:cubicBezTo>
                  <a:cubicBezTo>
                    <a:pt x="4934" y="8942"/>
                    <a:pt x="4932" y="8941"/>
                    <a:pt x="4931" y="8939"/>
                  </a:cubicBezTo>
                  <a:cubicBezTo>
                    <a:pt x="4176" y="5724"/>
                    <a:pt x="3094" y="1"/>
                    <a:pt x="510"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0"/>
            <p:cNvSpPr/>
            <p:nvPr/>
          </p:nvSpPr>
          <p:spPr>
            <a:xfrm>
              <a:off x="6070687" y="2326594"/>
              <a:ext cx="28438" cy="37040"/>
            </a:xfrm>
            <a:custGeom>
              <a:avLst/>
              <a:gdLst/>
              <a:ahLst/>
              <a:cxnLst/>
              <a:rect l="l" t="t" r="r" b="b"/>
              <a:pathLst>
                <a:path w="1210" h="1576" extrusionOk="0">
                  <a:moveTo>
                    <a:pt x="0" y="0"/>
                  </a:moveTo>
                  <a:lnTo>
                    <a:pt x="662" y="343"/>
                  </a:lnTo>
                  <a:cubicBezTo>
                    <a:pt x="753" y="411"/>
                    <a:pt x="890" y="457"/>
                    <a:pt x="982" y="525"/>
                  </a:cubicBezTo>
                  <a:cubicBezTo>
                    <a:pt x="1027" y="548"/>
                    <a:pt x="1073" y="594"/>
                    <a:pt x="1096" y="662"/>
                  </a:cubicBezTo>
                  <a:cubicBezTo>
                    <a:pt x="1096" y="708"/>
                    <a:pt x="1073" y="777"/>
                    <a:pt x="1027" y="822"/>
                  </a:cubicBezTo>
                  <a:cubicBezTo>
                    <a:pt x="845" y="982"/>
                    <a:pt x="594" y="1005"/>
                    <a:pt x="343" y="1005"/>
                  </a:cubicBezTo>
                  <a:cubicBezTo>
                    <a:pt x="320" y="1005"/>
                    <a:pt x="291" y="999"/>
                    <a:pt x="260" y="999"/>
                  </a:cubicBezTo>
                  <a:cubicBezTo>
                    <a:pt x="228" y="999"/>
                    <a:pt x="194" y="1005"/>
                    <a:pt x="160" y="1028"/>
                  </a:cubicBezTo>
                  <a:cubicBezTo>
                    <a:pt x="114" y="1073"/>
                    <a:pt x="160" y="1142"/>
                    <a:pt x="160" y="1210"/>
                  </a:cubicBezTo>
                  <a:lnTo>
                    <a:pt x="228" y="1575"/>
                  </a:lnTo>
                  <a:lnTo>
                    <a:pt x="251" y="1575"/>
                  </a:lnTo>
                  <a:lnTo>
                    <a:pt x="228" y="1187"/>
                  </a:lnTo>
                  <a:cubicBezTo>
                    <a:pt x="211" y="1152"/>
                    <a:pt x="207" y="1089"/>
                    <a:pt x="206" y="1073"/>
                  </a:cubicBezTo>
                  <a:lnTo>
                    <a:pt x="343" y="1073"/>
                  </a:lnTo>
                  <a:cubicBezTo>
                    <a:pt x="405" y="1079"/>
                    <a:pt x="470" y="1083"/>
                    <a:pt x="534" y="1083"/>
                  </a:cubicBezTo>
                  <a:cubicBezTo>
                    <a:pt x="729" y="1083"/>
                    <a:pt x="930" y="1045"/>
                    <a:pt x="1119" y="891"/>
                  </a:cubicBezTo>
                  <a:cubicBezTo>
                    <a:pt x="1164" y="845"/>
                    <a:pt x="1210" y="731"/>
                    <a:pt x="1187" y="640"/>
                  </a:cubicBezTo>
                  <a:cubicBezTo>
                    <a:pt x="1164" y="548"/>
                    <a:pt x="1096" y="480"/>
                    <a:pt x="1050" y="434"/>
                  </a:cubicBezTo>
                  <a:cubicBezTo>
                    <a:pt x="913" y="366"/>
                    <a:pt x="822" y="320"/>
                    <a:pt x="708" y="274"/>
                  </a:cubicBezTo>
                  <a:cubicBezTo>
                    <a:pt x="480" y="160"/>
                    <a:pt x="251"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0"/>
            <p:cNvSpPr/>
            <p:nvPr/>
          </p:nvSpPr>
          <p:spPr>
            <a:xfrm>
              <a:off x="6084624" y="2323374"/>
              <a:ext cx="9142" cy="9683"/>
            </a:xfrm>
            <a:custGeom>
              <a:avLst/>
              <a:gdLst/>
              <a:ahLst/>
              <a:cxnLst/>
              <a:rect l="l" t="t" r="r" b="b"/>
              <a:pathLst>
                <a:path w="389" h="412" extrusionOk="0">
                  <a:moveTo>
                    <a:pt x="389" y="1"/>
                  </a:moveTo>
                  <a:cubicBezTo>
                    <a:pt x="252" y="137"/>
                    <a:pt x="138" y="252"/>
                    <a:pt x="1" y="389"/>
                  </a:cubicBezTo>
                  <a:lnTo>
                    <a:pt x="23" y="411"/>
                  </a:lnTo>
                  <a:cubicBezTo>
                    <a:pt x="69" y="389"/>
                    <a:pt x="138" y="366"/>
                    <a:pt x="160" y="343"/>
                  </a:cubicBezTo>
                  <a:cubicBezTo>
                    <a:pt x="206" y="320"/>
                    <a:pt x="252" y="297"/>
                    <a:pt x="275" y="274"/>
                  </a:cubicBezTo>
                  <a:cubicBezTo>
                    <a:pt x="297" y="229"/>
                    <a:pt x="343" y="206"/>
                    <a:pt x="366" y="160"/>
                  </a:cubicBezTo>
                  <a:cubicBezTo>
                    <a:pt x="389" y="115"/>
                    <a:pt x="389" y="69"/>
                    <a:pt x="389" y="23"/>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0"/>
            <p:cNvSpPr/>
            <p:nvPr/>
          </p:nvSpPr>
          <p:spPr>
            <a:xfrm>
              <a:off x="6076586" y="2338392"/>
              <a:ext cx="28979" cy="20095"/>
            </a:xfrm>
            <a:custGeom>
              <a:avLst/>
              <a:gdLst/>
              <a:ahLst/>
              <a:cxnLst/>
              <a:rect l="l" t="t" r="r" b="b"/>
              <a:pathLst>
                <a:path w="1233" h="855" extrusionOk="0">
                  <a:moveTo>
                    <a:pt x="1233" y="1"/>
                  </a:moveTo>
                  <a:lnTo>
                    <a:pt x="1233" y="1"/>
                  </a:lnTo>
                  <a:cubicBezTo>
                    <a:pt x="1073" y="183"/>
                    <a:pt x="868" y="366"/>
                    <a:pt x="662" y="526"/>
                  </a:cubicBezTo>
                  <a:cubicBezTo>
                    <a:pt x="571" y="594"/>
                    <a:pt x="457" y="663"/>
                    <a:pt x="343" y="731"/>
                  </a:cubicBezTo>
                  <a:cubicBezTo>
                    <a:pt x="297" y="765"/>
                    <a:pt x="234" y="788"/>
                    <a:pt x="171" y="788"/>
                  </a:cubicBezTo>
                  <a:cubicBezTo>
                    <a:pt x="109" y="788"/>
                    <a:pt x="46" y="765"/>
                    <a:pt x="0" y="708"/>
                  </a:cubicBezTo>
                  <a:lnTo>
                    <a:pt x="0" y="731"/>
                  </a:lnTo>
                  <a:cubicBezTo>
                    <a:pt x="23" y="800"/>
                    <a:pt x="92" y="845"/>
                    <a:pt x="183" y="845"/>
                  </a:cubicBezTo>
                  <a:cubicBezTo>
                    <a:pt x="203" y="852"/>
                    <a:pt x="223" y="855"/>
                    <a:pt x="243" y="855"/>
                  </a:cubicBezTo>
                  <a:cubicBezTo>
                    <a:pt x="291" y="855"/>
                    <a:pt x="340" y="838"/>
                    <a:pt x="388" y="822"/>
                  </a:cubicBezTo>
                  <a:cubicBezTo>
                    <a:pt x="525" y="754"/>
                    <a:pt x="617" y="685"/>
                    <a:pt x="731" y="594"/>
                  </a:cubicBezTo>
                  <a:cubicBezTo>
                    <a:pt x="845" y="526"/>
                    <a:pt x="936" y="434"/>
                    <a:pt x="1027" y="320"/>
                  </a:cubicBezTo>
                  <a:cubicBezTo>
                    <a:pt x="1119" y="229"/>
                    <a:pt x="1187" y="115"/>
                    <a:pt x="1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0"/>
            <p:cNvSpPr/>
            <p:nvPr/>
          </p:nvSpPr>
          <p:spPr>
            <a:xfrm>
              <a:off x="6083026" y="2349132"/>
              <a:ext cx="28979" cy="18073"/>
            </a:xfrm>
            <a:custGeom>
              <a:avLst/>
              <a:gdLst/>
              <a:ahLst/>
              <a:cxnLst/>
              <a:rect l="l" t="t" r="r" b="b"/>
              <a:pathLst>
                <a:path w="1233" h="769" extrusionOk="0">
                  <a:moveTo>
                    <a:pt x="1210" y="0"/>
                  </a:moveTo>
                  <a:cubicBezTo>
                    <a:pt x="1096" y="91"/>
                    <a:pt x="982" y="183"/>
                    <a:pt x="868" y="274"/>
                  </a:cubicBezTo>
                  <a:cubicBezTo>
                    <a:pt x="776" y="388"/>
                    <a:pt x="662" y="502"/>
                    <a:pt x="548" y="571"/>
                  </a:cubicBezTo>
                  <a:cubicBezTo>
                    <a:pt x="473" y="627"/>
                    <a:pt x="367" y="668"/>
                    <a:pt x="281" y="668"/>
                  </a:cubicBezTo>
                  <a:cubicBezTo>
                    <a:pt x="262" y="668"/>
                    <a:pt x="245" y="666"/>
                    <a:pt x="228" y="662"/>
                  </a:cubicBezTo>
                  <a:cubicBezTo>
                    <a:pt x="137" y="616"/>
                    <a:pt x="69" y="479"/>
                    <a:pt x="0" y="343"/>
                  </a:cubicBezTo>
                  <a:lnTo>
                    <a:pt x="0" y="343"/>
                  </a:lnTo>
                  <a:cubicBezTo>
                    <a:pt x="23" y="479"/>
                    <a:pt x="46" y="639"/>
                    <a:pt x="206" y="731"/>
                  </a:cubicBezTo>
                  <a:cubicBezTo>
                    <a:pt x="247" y="758"/>
                    <a:pt x="290" y="769"/>
                    <a:pt x="334" y="769"/>
                  </a:cubicBezTo>
                  <a:cubicBezTo>
                    <a:pt x="435" y="769"/>
                    <a:pt x="537" y="710"/>
                    <a:pt x="616" y="662"/>
                  </a:cubicBezTo>
                  <a:cubicBezTo>
                    <a:pt x="731" y="571"/>
                    <a:pt x="845" y="457"/>
                    <a:pt x="936" y="343"/>
                  </a:cubicBezTo>
                  <a:cubicBezTo>
                    <a:pt x="1050" y="228"/>
                    <a:pt x="1141" y="114"/>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0"/>
            <p:cNvSpPr/>
            <p:nvPr/>
          </p:nvSpPr>
          <p:spPr>
            <a:xfrm>
              <a:off x="6094824" y="2363610"/>
              <a:ext cx="18261" cy="10224"/>
            </a:xfrm>
            <a:custGeom>
              <a:avLst/>
              <a:gdLst/>
              <a:ahLst/>
              <a:cxnLst/>
              <a:rect l="l" t="t" r="r" b="b"/>
              <a:pathLst>
                <a:path w="777" h="435" extrusionOk="0">
                  <a:moveTo>
                    <a:pt x="0" y="0"/>
                  </a:moveTo>
                  <a:cubicBezTo>
                    <a:pt x="0" y="92"/>
                    <a:pt x="23" y="183"/>
                    <a:pt x="69" y="251"/>
                  </a:cubicBezTo>
                  <a:cubicBezTo>
                    <a:pt x="92" y="297"/>
                    <a:pt x="114" y="343"/>
                    <a:pt x="137" y="388"/>
                  </a:cubicBezTo>
                  <a:cubicBezTo>
                    <a:pt x="183" y="411"/>
                    <a:pt x="229" y="411"/>
                    <a:pt x="274" y="434"/>
                  </a:cubicBezTo>
                  <a:cubicBezTo>
                    <a:pt x="366" y="434"/>
                    <a:pt x="457" y="411"/>
                    <a:pt x="548" y="388"/>
                  </a:cubicBezTo>
                  <a:cubicBezTo>
                    <a:pt x="617" y="366"/>
                    <a:pt x="731" y="320"/>
                    <a:pt x="776" y="251"/>
                  </a:cubicBezTo>
                  <a:lnTo>
                    <a:pt x="776" y="229"/>
                  </a:lnTo>
                  <a:cubicBezTo>
                    <a:pt x="662" y="297"/>
                    <a:pt x="617" y="274"/>
                    <a:pt x="503" y="297"/>
                  </a:cubicBezTo>
                  <a:cubicBezTo>
                    <a:pt x="411" y="320"/>
                    <a:pt x="343" y="320"/>
                    <a:pt x="274" y="320"/>
                  </a:cubicBezTo>
                  <a:lnTo>
                    <a:pt x="206" y="320"/>
                  </a:lnTo>
                  <a:cubicBezTo>
                    <a:pt x="183" y="297"/>
                    <a:pt x="160" y="274"/>
                    <a:pt x="137" y="229"/>
                  </a:cubicBezTo>
                  <a:cubicBezTo>
                    <a:pt x="92" y="160"/>
                    <a:pt x="46" y="92"/>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0"/>
            <p:cNvSpPr/>
            <p:nvPr/>
          </p:nvSpPr>
          <p:spPr>
            <a:xfrm>
              <a:off x="5235444" y="1956270"/>
              <a:ext cx="565447" cy="473857"/>
            </a:xfrm>
            <a:custGeom>
              <a:avLst/>
              <a:gdLst/>
              <a:ahLst/>
              <a:cxnLst/>
              <a:rect l="l" t="t" r="r" b="b"/>
              <a:pathLst>
                <a:path w="24059" h="20162" extrusionOk="0">
                  <a:moveTo>
                    <a:pt x="19066" y="0"/>
                  </a:moveTo>
                  <a:cubicBezTo>
                    <a:pt x="18471" y="0"/>
                    <a:pt x="17876" y="66"/>
                    <a:pt x="17302" y="191"/>
                  </a:cubicBezTo>
                  <a:cubicBezTo>
                    <a:pt x="11755" y="1332"/>
                    <a:pt x="2945" y="5303"/>
                    <a:pt x="0" y="8134"/>
                  </a:cubicBezTo>
                  <a:cubicBezTo>
                    <a:pt x="0" y="8134"/>
                    <a:pt x="12681" y="20162"/>
                    <a:pt x="17298" y="20162"/>
                  </a:cubicBezTo>
                  <a:cubicBezTo>
                    <a:pt x="17411" y="20162"/>
                    <a:pt x="17519" y="20155"/>
                    <a:pt x="17621" y="20140"/>
                  </a:cubicBezTo>
                  <a:lnTo>
                    <a:pt x="17370" y="16739"/>
                  </a:lnTo>
                  <a:cubicBezTo>
                    <a:pt x="17370" y="16739"/>
                    <a:pt x="13490" y="16282"/>
                    <a:pt x="13946" y="16054"/>
                  </a:cubicBezTo>
                  <a:cubicBezTo>
                    <a:pt x="14426" y="15826"/>
                    <a:pt x="17667" y="14593"/>
                    <a:pt x="18306" y="14228"/>
                  </a:cubicBezTo>
                  <a:cubicBezTo>
                    <a:pt x="18811" y="13958"/>
                    <a:pt x="19187" y="13929"/>
                    <a:pt x="19323" y="13929"/>
                  </a:cubicBezTo>
                  <a:cubicBezTo>
                    <a:pt x="19360" y="13929"/>
                    <a:pt x="19379" y="13931"/>
                    <a:pt x="19379" y="13931"/>
                  </a:cubicBezTo>
                  <a:lnTo>
                    <a:pt x="23967" y="3272"/>
                  </a:lnTo>
                  <a:cubicBezTo>
                    <a:pt x="24058" y="2633"/>
                    <a:pt x="22917" y="1126"/>
                    <a:pt x="22369" y="807"/>
                  </a:cubicBezTo>
                  <a:cubicBezTo>
                    <a:pt x="21375" y="250"/>
                    <a:pt x="20221" y="0"/>
                    <a:pt x="19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0"/>
            <p:cNvSpPr/>
            <p:nvPr/>
          </p:nvSpPr>
          <p:spPr>
            <a:xfrm>
              <a:off x="5207100" y="1959654"/>
              <a:ext cx="458604" cy="166750"/>
            </a:xfrm>
            <a:custGeom>
              <a:avLst/>
              <a:gdLst/>
              <a:ahLst/>
              <a:cxnLst/>
              <a:rect l="l" t="t" r="r" b="b"/>
              <a:pathLst>
                <a:path w="19513" h="7095" extrusionOk="0">
                  <a:moveTo>
                    <a:pt x="19284" y="1"/>
                  </a:moveTo>
                  <a:cubicBezTo>
                    <a:pt x="16613" y="69"/>
                    <a:pt x="13897" y="1142"/>
                    <a:pt x="11409" y="2010"/>
                  </a:cubicBezTo>
                  <a:cubicBezTo>
                    <a:pt x="7574" y="3379"/>
                    <a:pt x="3808" y="5000"/>
                    <a:pt x="179" y="6780"/>
                  </a:cubicBezTo>
                  <a:cubicBezTo>
                    <a:pt x="0" y="6859"/>
                    <a:pt x="115" y="7094"/>
                    <a:pt x="268" y="7094"/>
                  </a:cubicBezTo>
                  <a:cubicBezTo>
                    <a:pt x="291" y="7094"/>
                    <a:pt x="315" y="7089"/>
                    <a:pt x="339" y="7077"/>
                  </a:cubicBezTo>
                  <a:cubicBezTo>
                    <a:pt x="3968" y="5274"/>
                    <a:pt x="7689" y="3676"/>
                    <a:pt x="11500" y="2329"/>
                  </a:cubicBezTo>
                  <a:cubicBezTo>
                    <a:pt x="13943" y="1462"/>
                    <a:pt x="16659" y="412"/>
                    <a:pt x="19284" y="343"/>
                  </a:cubicBezTo>
                  <a:cubicBezTo>
                    <a:pt x="19512" y="343"/>
                    <a:pt x="19512" y="1"/>
                    <a:pt x="19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0"/>
            <p:cNvSpPr/>
            <p:nvPr/>
          </p:nvSpPr>
          <p:spPr>
            <a:xfrm>
              <a:off x="5624898" y="1985765"/>
              <a:ext cx="204942" cy="312137"/>
            </a:xfrm>
            <a:custGeom>
              <a:avLst/>
              <a:gdLst/>
              <a:ahLst/>
              <a:cxnLst/>
              <a:rect l="l" t="t" r="r" b="b"/>
              <a:pathLst>
                <a:path w="8720" h="13281" extrusionOk="0">
                  <a:moveTo>
                    <a:pt x="4312" y="0"/>
                  </a:moveTo>
                  <a:cubicBezTo>
                    <a:pt x="4054" y="0"/>
                    <a:pt x="3847" y="30"/>
                    <a:pt x="3721" y="54"/>
                  </a:cubicBezTo>
                  <a:cubicBezTo>
                    <a:pt x="3196" y="145"/>
                    <a:pt x="1416" y="237"/>
                    <a:pt x="1530" y="4391"/>
                  </a:cubicBezTo>
                  <a:cubicBezTo>
                    <a:pt x="1530" y="4482"/>
                    <a:pt x="1484" y="4551"/>
                    <a:pt x="1393" y="4551"/>
                  </a:cubicBezTo>
                  <a:cubicBezTo>
                    <a:pt x="1348" y="4551"/>
                    <a:pt x="1295" y="4549"/>
                    <a:pt x="1237" y="4549"/>
                  </a:cubicBezTo>
                  <a:cubicBezTo>
                    <a:pt x="848" y="4549"/>
                    <a:pt x="214" y="4601"/>
                    <a:pt x="115" y="5395"/>
                  </a:cubicBezTo>
                  <a:cubicBezTo>
                    <a:pt x="0" y="6308"/>
                    <a:pt x="891" y="6833"/>
                    <a:pt x="1416" y="6856"/>
                  </a:cubicBezTo>
                  <a:cubicBezTo>
                    <a:pt x="1575" y="6856"/>
                    <a:pt x="1918" y="6902"/>
                    <a:pt x="2032" y="7016"/>
                  </a:cubicBezTo>
                  <a:cubicBezTo>
                    <a:pt x="2351" y="7358"/>
                    <a:pt x="2488" y="8111"/>
                    <a:pt x="2739" y="9047"/>
                  </a:cubicBezTo>
                  <a:cubicBezTo>
                    <a:pt x="3287" y="11147"/>
                    <a:pt x="1644" y="12083"/>
                    <a:pt x="1644" y="12083"/>
                  </a:cubicBezTo>
                  <a:cubicBezTo>
                    <a:pt x="1644" y="12083"/>
                    <a:pt x="4068" y="13280"/>
                    <a:pt x="5671" y="13280"/>
                  </a:cubicBezTo>
                  <a:cubicBezTo>
                    <a:pt x="6473" y="13280"/>
                    <a:pt x="7069" y="12981"/>
                    <a:pt x="7053" y="12083"/>
                  </a:cubicBezTo>
                  <a:cubicBezTo>
                    <a:pt x="7053" y="12083"/>
                    <a:pt x="6620" y="7130"/>
                    <a:pt x="6643" y="7107"/>
                  </a:cubicBezTo>
                  <a:cubicBezTo>
                    <a:pt x="7076" y="6696"/>
                    <a:pt x="8720" y="6491"/>
                    <a:pt x="7693" y="2976"/>
                  </a:cubicBezTo>
                  <a:cubicBezTo>
                    <a:pt x="6919" y="405"/>
                    <a:pt x="5268" y="0"/>
                    <a:pt x="4312"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0"/>
            <p:cNvSpPr/>
            <p:nvPr/>
          </p:nvSpPr>
          <p:spPr>
            <a:xfrm>
              <a:off x="5611008" y="1977915"/>
              <a:ext cx="141039" cy="114269"/>
            </a:xfrm>
            <a:custGeom>
              <a:avLst/>
              <a:gdLst/>
              <a:ahLst/>
              <a:cxnLst/>
              <a:rect l="l" t="t" r="r" b="b"/>
              <a:pathLst>
                <a:path w="6001" h="4862" extrusionOk="0">
                  <a:moveTo>
                    <a:pt x="5096" y="0"/>
                  </a:moveTo>
                  <a:cubicBezTo>
                    <a:pt x="1" y="0"/>
                    <a:pt x="2052" y="4862"/>
                    <a:pt x="2052" y="4862"/>
                  </a:cubicBezTo>
                  <a:cubicBezTo>
                    <a:pt x="2646" y="4497"/>
                    <a:pt x="6001" y="46"/>
                    <a:pt x="6001" y="46"/>
                  </a:cubicBezTo>
                  <a:cubicBezTo>
                    <a:pt x="5677" y="15"/>
                    <a:pt x="5376" y="0"/>
                    <a:pt x="5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0"/>
            <p:cNvSpPr/>
            <p:nvPr/>
          </p:nvSpPr>
          <p:spPr>
            <a:xfrm>
              <a:off x="5637237" y="2108611"/>
              <a:ext cx="28979" cy="18990"/>
            </a:xfrm>
            <a:custGeom>
              <a:avLst/>
              <a:gdLst/>
              <a:ahLst/>
              <a:cxnLst/>
              <a:rect l="l" t="t" r="r" b="b"/>
              <a:pathLst>
                <a:path w="1233" h="808" extrusionOk="0">
                  <a:moveTo>
                    <a:pt x="503" y="0"/>
                  </a:moveTo>
                  <a:cubicBezTo>
                    <a:pt x="198" y="0"/>
                    <a:pt x="0" y="419"/>
                    <a:pt x="0" y="419"/>
                  </a:cubicBezTo>
                  <a:lnTo>
                    <a:pt x="1233" y="807"/>
                  </a:lnTo>
                  <a:cubicBezTo>
                    <a:pt x="959" y="186"/>
                    <a:pt x="707"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0"/>
            <p:cNvSpPr/>
            <p:nvPr/>
          </p:nvSpPr>
          <p:spPr>
            <a:xfrm>
              <a:off x="5767063" y="2086260"/>
              <a:ext cx="30060" cy="21176"/>
            </a:xfrm>
            <a:custGeom>
              <a:avLst/>
              <a:gdLst/>
              <a:ahLst/>
              <a:cxnLst/>
              <a:rect l="l" t="t" r="r" b="b"/>
              <a:pathLst>
                <a:path w="1279" h="901" extrusionOk="0">
                  <a:moveTo>
                    <a:pt x="1255" y="1"/>
                  </a:moveTo>
                  <a:lnTo>
                    <a:pt x="0" y="640"/>
                  </a:lnTo>
                  <a:cubicBezTo>
                    <a:pt x="0" y="640"/>
                    <a:pt x="371" y="901"/>
                    <a:pt x="686" y="901"/>
                  </a:cubicBezTo>
                  <a:cubicBezTo>
                    <a:pt x="777" y="901"/>
                    <a:pt x="864" y="879"/>
                    <a:pt x="936" y="822"/>
                  </a:cubicBezTo>
                  <a:cubicBezTo>
                    <a:pt x="1278" y="594"/>
                    <a:pt x="1255"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0"/>
            <p:cNvSpPr/>
            <p:nvPr/>
          </p:nvSpPr>
          <p:spPr>
            <a:xfrm>
              <a:off x="5774019" y="2064803"/>
              <a:ext cx="17204" cy="21481"/>
            </a:xfrm>
            <a:custGeom>
              <a:avLst/>
              <a:gdLst/>
              <a:ahLst/>
              <a:cxnLst/>
              <a:rect l="l" t="t" r="r" b="b"/>
              <a:pathLst>
                <a:path w="732" h="914" extrusionOk="0">
                  <a:moveTo>
                    <a:pt x="1" y="1"/>
                  </a:moveTo>
                  <a:lnTo>
                    <a:pt x="206" y="914"/>
                  </a:lnTo>
                  <a:lnTo>
                    <a:pt x="640" y="708"/>
                  </a:lnTo>
                  <a:cubicBezTo>
                    <a:pt x="708" y="685"/>
                    <a:pt x="731" y="571"/>
                    <a:pt x="663" y="526"/>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0"/>
            <p:cNvSpPr/>
            <p:nvPr/>
          </p:nvSpPr>
          <p:spPr>
            <a:xfrm>
              <a:off x="5734183" y="2043768"/>
              <a:ext cx="17345" cy="14078"/>
            </a:xfrm>
            <a:custGeom>
              <a:avLst/>
              <a:gdLst/>
              <a:ahLst/>
              <a:cxnLst/>
              <a:rect l="l" t="t" r="r" b="b"/>
              <a:pathLst>
                <a:path w="738" h="599" extrusionOk="0">
                  <a:moveTo>
                    <a:pt x="462" y="1"/>
                  </a:moveTo>
                  <a:cubicBezTo>
                    <a:pt x="379" y="1"/>
                    <a:pt x="291" y="25"/>
                    <a:pt x="212" y="74"/>
                  </a:cubicBezTo>
                  <a:cubicBezTo>
                    <a:pt x="71" y="175"/>
                    <a:pt x="1" y="599"/>
                    <a:pt x="66" y="599"/>
                  </a:cubicBezTo>
                  <a:cubicBezTo>
                    <a:pt x="74" y="599"/>
                    <a:pt x="85" y="592"/>
                    <a:pt x="98" y="576"/>
                  </a:cubicBezTo>
                  <a:cubicBezTo>
                    <a:pt x="349" y="211"/>
                    <a:pt x="737" y="120"/>
                    <a:pt x="737" y="120"/>
                  </a:cubicBezTo>
                  <a:cubicBezTo>
                    <a:pt x="672" y="42"/>
                    <a:pt x="571"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0"/>
            <p:cNvSpPr/>
            <p:nvPr/>
          </p:nvSpPr>
          <p:spPr>
            <a:xfrm>
              <a:off x="5772962" y="2028868"/>
              <a:ext cx="22022" cy="8602"/>
            </a:xfrm>
            <a:custGeom>
              <a:avLst/>
              <a:gdLst/>
              <a:ahLst/>
              <a:cxnLst/>
              <a:rect l="l" t="t" r="r" b="b"/>
              <a:pathLst>
                <a:path w="937" h="366" extrusionOk="0">
                  <a:moveTo>
                    <a:pt x="388" y="0"/>
                  </a:moveTo>
                  <a:cubicBezTo>
                    <a:pt x="160" y="23"/>
                    <a:pt x="0" y="183"/>
                    <a:pt x="23" y="366"/>
                  </a:cubicBezTo>
                  <a:cubicBezTo>
                    <a:pt x="23" y="366"/>
                    <a:pt x="204" y="269"/>
                    <a:pt x="470" y="269"/>
                  </a:cubicBezTo>
                  <a:cubicBezTo>
                    <a:pt x="569" y="269"/>
                    <a:pt x="681" y="283"/>
                    <a:pt x="799" y="320"/>
                  </a:cubicBezTo>
                  <a:cubicBezTo>
                    <a:pt x="810" y="323"/>
                    <a:pt x="819" y="324"/>
                    <a:pt x="826" y="324"/>
                  </a:cubicBezTo>
                  <a:cubicBezTo>
                    <a:pt x="937" y="324"/>
                    <a:pt x="582"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0"/>
            <p:cNvSpPr/>
            <p:nvPr/>
          </p:nvSpPr>
          <p:spPr>
            <a:xfrm>
              <a:off x="5751504" y="2064732"/>
              <a:ext cx="9142" cy="13067"/>
            </a:xfrm>
            <a:custGeom>
              <a:avLst/>
              <a:gdLst/>
              <a:ahLst/>
              <a:cxnLst/>
              <a:rect l="l" t="t" r="r" b="b"/>
              <a:pathLst>
                <a:path w="389" h="556" extrusionOk="0">
                  <a:moveTo>
                    <a:pt x="114" y="0"/>
                  </a:moveTo>
                  <a:cubicBezTo>
                    <a:pt x="106" y="0"/>
                    <a:pt x="98" y="1"/>
                    <a:pt x="91" y="4"/>
                  </a:cubicBezTo>
                  <a:cubicBezTo>
                    <a:pt x="23" y="49"/>
                    <a:pt x="0" y="186"/>
                    <a:pt x="69" y="346"/>
                  </a:cubicBezTo>
                  <a:cubicBezTo>
                    <a:pt x="130" y="469"/>
                    <a:pt x="228" y="555"/>
                    <a:pt x="297" y="555"/>
                  </a:cubicBezTo>
                  <a:cubicBezTo>
                    <a:pt x="305" y="555"/>
                    <a:pt x="313" y="554"/>
                    <a:pt x="320" y="552"/>
                  </a:cubicBezTo>
                  <a:cubicBezTo>
                    <a:pt x="388" y="529"/>
                    <a:pt x="388" y="369"/>
                    <a:pt x="343" y="232"/>
                  </a:cubicBezTo>
                  <a:cubicBezTo>
                    <a:pt x="281" y="89"/>
                    <a:pt x="183"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0"/>
            <p:cNvSpPr/>
            <p:nvPr/>
          </p:nvSpPr>
          <p:spPr>
            <a:xfrm>
              <a:off x="5778861" y="2052394"/>
              <a:ext cx="8602" cy="12527"/>
            </a:xfrm>
            <a:custGeom>
              <a:avLst/>
              <a:gdLst/>
              <a:ahLst/>
              <a:cxnLst/>
              <a:rect l="l" t="t" r="r" b="b"/>
              <a:pathLst>
                <a:path w="366" h="533" extrusionOk="0">
                  <a:moveTo>
                    <a:pt x="113" y="0"/>
                  </a:moveTo>
                  <a:cubicBezTo>
                    <a:pt x="106" y="0"/>
                    <a:pt x="99" y="1"/>
                    <a:pt x="92" y="4"/>
                  </a:cubicBezTo>
                  <a:cubicBezTo>
                    <a:pt x="23" y="27"/>
                    <a:pt x="0" y="164"/>
                    <a:pt x="69" y="300"/>
                  </a:cubicBezTo>
                  <a:cubicBezTo>
                    <a:pt x="110" y="444"/>
                    <a:pt x="206" y="532"/>
                    <a:pt x="275" y="532"/>
                  </a:cubicBezTo>
                  <a:cubicBezTo>
                    <a:pt x="283" y="532"/>
                    <a:pt x="290" y="531"/>
                    <a:pt x="297" y="529"/>
                  </a:cubicBezTo>
                  <a:cubicBezTo>
                    <a:pt x="365" y="483"/>
                    <a:pt x="365" y="346"/>
                    <a:pt x="320" y="209"/>
                  </a:cubicBezTo>
                  <a:cubicBezTo>
                    <a:pt x="258" y="86"/>
                    <a:pt x="179"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0"/>
            <p:cNvSpPr/>
            <p:nvPr/>
          </p:nvSpPr>
          <p:spPr>
            <a:xfrm>
              <a:off x="5643136" y="1985154"/>
              <a:ext cx="105127" cy="107665"/>
            </a:xfrm>
            <a:custGeom>
              <a:avLst/>
              <a:gdLst/>
              <a:ahLst/>
              <a:cxnLst/>
              <a:rect l="l" t="t" r="r" b="b"/>
              <a:pathLst>
                <a:path w="4473" h="4581" extrusionOk="0">
                  <a:moveTo>
                    <a:pt x="4246" y="0"/>
                  </a:moveTo>
                  <a:cubicBezTo>
                    <a:pt x="4166" y="0"/>
                    <a:pt x="4086" y="57"/>
                    <a:pt x="4086" y="171"/>
                  </a:cubicBezTo>
                  <a:cubicBezTo>
                    <a:pt x="4153" y="2077"/>
                    <a:pt x="2348" y="4240"/>
                    <a:pt x="384" y="4240"/>
                  </a:cubicBezTo>
                  <a:cubicBezTo>
                    <a:pt x="325" y="4240"/>
                    <a:pt x="265" y="4238"/>
                    <a:pt x="206" y="4234"/>
                  </a:cubicBezTo>
                  <a:cubicBezTo>
                    <a:pt x="0" y="4234"/>
                    <a:pt x="0" y="4554"/>
                    <a:pt x="206" y="4577"/>
                  </a:cubicBezTo>
                  <a:cubicBezTo>
                    <a:pt x="257" y="4579"/>
                    <a:pt x="309" y="4581"/>
                    <a:pt x="360" y="4581"/>
                  </a:cubicBezTo>
                  <a:cubicBezTo>
                    <a:pt x="2514" y="4581"/>
                    <a:pt x="4473" y="2267"/>
                    <a:pt x="4406" y="171"/>
                  </a:cubicBezTo>
                  <a:cubicBezTo>
                    <a:pt x="4406" y="57"/>
                    <a:pt x="4326" y="0"/>
                    <a:pt x="4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0"/>
            <p:cNvSpPr/>
            <p:nvPr/>
          </p:nvSpPr>
          <p:spPr>
            <a:xfrm>
              <a:off x="5656556" y="2157072"/>
              <a:ext cx="33280" cy="33280"/>
            </a:xfrm>
            <a:custGeom>
              <a:avLst/>
              <a:gdLst/>
              <a:ahLst/>
              <a:cxnLst/>
              <a:rect l="l" t="t" r="r" b="b"/>
              <a:pathLst>
                <a:path w="1416" h="1416" extrusionOk="0">
                  <a:moveTo>
                    <a:pt x="708" y="1"/>
                  </a:moveTo>
                  <a:cubicBezTo>
                    <a:pt x="320" y="1"/>
                    <a:pt x="0" y="320"/>
                    <a:pt x="0" y="708"/>
                  </a:cubicBezTo>
                  <a:cubicBezTo>
                    <a:pt x="0" y="1096"/>
                    <a:pt x="320" y="1416"/>
                    <a:pt x="708" y="1416"/>
                  </a:cubicBezTo>
                  <a:cubicBezTo>
                    <a:pt x="1096" y="1416"/>
                    <a:pt x="1415" y="1096"/>
                    <a:pt x="1415" y="708"/>
                  </a:cubicBezTo>
                  <a:cubicBezTo>
                    <a:pt x="1415" y="320"/>
                    <a:pt x="1096" y="1"/>
                    <a:pt x="708"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0"/>
            <p:cNvSpPr/>
            <p:nvPr/>
          </p:nvSpPr>
          <p:spPr>
            <a:xfrm>
              <a:off x="5656556" y="2190328"/>
              <a:ext cx="33280" cy="33303"/>
            </a:xfrm>
            <a:custGeom>
              <a:avLst/>
              <a:gdLst/>
              <a:ahLst/>
              <a:cxnLst/>
              <a:rect l="l" t="t" r="r" b="b"/>
              <a:pathLst>
                <a:path w="1416" h="1417" extrusionOk="0">
                  <a:moveTo>
                    <a:pt x="708" y="1"/>
                  </a:moveTo>
                  <a:cubicBezTo>
                    <a:pt x="320" y="1"/>
                    <a:pt x="0" y="320"/>
                    <a:pt x="0" y="708"/>
                  </a:cubicBezTo>
                  <a:cubicBezTo>
                    <a:pt x="0" y="1096"/>
                    <a:pt x="320" y="1416"/>
                    <a:pt x="708" y="1416"/>
                  </a:cubicBezTo>
                  <a:cubicBezTo>
                    <a:pt x="1096" y="1416"/>
                    <a:pt x="1415" y="1096"/>
                    <a:pt x="1415" y="708"/>
                  </a:cubicBezTo>
                  <a:cubicBezTo>
                    <a:pt x="1415" y="320"/>
                    <a:pt x="1096" y="1"/>
                    <a:pt x="708"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0"/>
            <p:cNvSpPr/>
            <p:nvPr/>
          </p:nvSpPr>
          <p:spPr>
            <a:xfrm>
              <a:off x="5651174" y="2136156"/>
              <a:ext cx="45101" cy="34901"/>
            </a:xfrm>
            <a:custGeom>
              <a:avLst/>
              <a:gdLst/>
              <a:ahLst/>
              <a:cxnLst/>
              <a:rect l="l" t="t" r="r" b="b"/>
              <a:pathLst>
                <a:path w="1919" h="1485" extrusionOk="0">
                  <a:moveTo>
                    <a:pt x="1" y="0"/>
                  </a:moveTo>
                  <a:lnTo>
                    <a:pt x="937" y="1484"/>
                  </a:lnTo>
                  <a:lnTo>
                    <a:pt x="1918" y="69"/>
                  </a:lnTo>
                  <a:lnTo>
                    <a:pt x="1"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0"/>
            <p:cNvSpPr/>
            <p:nvPr/>
          </p:nvSpPr>
          <p:spPr>
            <a:xfrm>
              <a:off x="5683912" y="3842580"/>
              <a:ext cx="107312" cy="150228"/>
            </a:xfrm>
            <a:custGeom>
              <a:avLst/>
              <a:gdLst/>
              <a:ahLst/>
              <a:cxnLst/>
              <a:rect l="l" t="t" r="r" b="b"/>
              <a:pathLst>
                <a:path w="4566" h="6392" extrusionOk="0">
                  <a:moveTo>
                    <a:pt x="4565" y="1"/>
                  </a:moveTo>
                  <a:lnTo>
                    <a:pt x="0" y="115"/>
                  </a:lnTo>
                  <a:lnTo>
                    <a:pt x="616" y="4383"/>
                  </a:lnTo>
                  <a:cubicBezTo>
                    <a:pt x="616" y="4383"/>
                    <a:pt x="1291" y="6391"/>
                    <a:pt x="2034" y="6391"/>
                  </a:cubicBezTo>
                  <a:cubicBezTo>
                    <a:pt x="2177" y="6391"/>
                    <a:pt x="2322" y="6317"/>
                    <a:pt x="2465" y="6141"/>
                  </a:cubicBezTo>
                  <a:cubicBezTo>
                    <a:pt x="3378" y="5045"/>
                    <a:pt x="4268" y="4452"/>
                    <a:pt x="4268" y="4452"/>
                  </a:cubicBezTo>
                  <a:lnTo>
                    <a:pt x="456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0"/>
            <p:cNvSpPr/>
            <p:nvPr/>
          </p:nvSpPr>
          <p:spPr>
            <a:xfrm>
              <a:off x="5363107" y="3847421"/>
              <a:ext cx="90156" cy="121273"/>
            </a:xfrm>
            <a:custGeom>
              <a:avLst/>
              <a:gdLst/>
              <a:ahLst/>
              <a:cxnLst/>
              <a:rect l="l" t="t" r="r" b="b"/>
              <a:pathLst>
                <a:path w="3836" h="5160" extrusionOk="0">
                  <a:moveTo>
                    <a:pt x="1" y="0"/>
                  </a:moveTo>
                  <a:lnTo>
                    <a:pt x="115" y="3949"/>
                  </a:lnTo>
                  <a:cubicBezTo>
                    <a:pt x="115" y="3949"/>
                    <a:pt x="457" y="5113"/>
                    <a:pt x="1119" y="5159"/>
                  </a:cubicBezTo>
                  <a:cubicBezTo>
                    <a:pt x="1124" y="5159"/>
                    <a:pt x="1128" y="5159"/>
                    <a:pt x="1133" y="5159"/>
                  </a:cubicBezTo>
                  <a:cubicBezTo>
                    <a:pt x="1510" y="5159"/>
                    <a:pt x="2511" y="4291"/>
                    <a:pt x="2511" y="4291"/>
                  </a:cubicBezTo>
                  <a:lnTo>
                    <a:pt x="3835"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0"/>
            <p:cNvSpPr/>
            <p:nvPr/>
          </p:nvSpPr>
          <p:spPr>
            <a:xfrm>
              <a:off x="5686051" y="3929891"/>
              <a:ext cx="193684" cy="95115"/>
            </a:xfrm>
            <a:custGeom>
              <a:avLst/>
              <a:gdLst/>
              <a:ahLst/>
              <a:cxnLst/>
              <a:rect l="l" t="t" r="r" b="b"/>
              <a:pathLst>
                <a:path w="8241" h="4047" extrusionOk="0">
                  <a:moveTo>
                    <a:pt x="586" y="0"/>
                  </a:moveTo>
                  <a:cubicBezTo>
                    <a:pt x="566" y="0"/>
                    <a:pt x="546" y="2"/>
                    <a:pt x="525" y="6"/>
                  </a:cubicBezTo>
                  <a:cubicBezTo>
                    <a:pt x="388" y="29"/>
                    <a:pt x="297" y="97"/>
                    <a:pt x="274" y="189"/>
                  </a:cubicBezTo>
                  <a:cubicBezTo>
                    <a:pt x="160" y="828"/>
                    <a:pt x="0" y="3133"/>
                    <a:pt x="69" y="3841"/>
                  </a:cubicBezTo>
                  <a:cubicBezTo>
                    <a:pt x="81" y="3904"/>
                    <a:pt x="466" y="3939"/>
                    <a:pt x="810" y="3939"/>
                  </a:cubicBezTo>
                  <a:cubicBezTo>
                    <a:pt x="1092" y="3939"/>
                    <a:pt x="1347" y="3915"/>
                    <a:pt x="1347" y="3864"/>
                  </a:cubicBezTo>
                  <a:lnTo>
                    <a:pt x="1553" y="3065"/>
                  </a:lnTo>
                  <a:cubicBezTo>
                    <a:pt x="1541" y="2942"/>
                    <a:pt x="1590" y="2885"/>
                    <a:pt x="1656" y="2885"/>
                  </a:cubicBezTo>
                  <a:cubicBezTo>
                    <a:pt x="1725" y="2885"/>
                    <a:pt x="1814" y="2948"/>
                    <a:pt x="1872" y="3065"/>
                  </a:cubicBezTo>
                  <a:lnTo>
                    <a:pt x="2260" y="3886"/>
                  </a:lnTo>
                  <a:cubicBezTo>
                    <a:pt x="2306" y="3978"/>
                    <a:pt x="2420" y="4046"/>
                    <a:pt x="2557" y="4046"/>
                  </a:cubicBezTo>
                  <a:lnTo>
                    <a:pt x="7852" y="4001"/>
                  </a:lnTo>
                  <a:cubicBezTo>
                    <a:pt x="8103" y="4001"/>
                    <a:pt x="8240" y="3772"/>
                    <a:pt x="8058" y="3635"/>
                  </a:cubicBezTo>
                  <a:lnTo>
                    <a:pt x="4474" y="714"/>
                  </a:lnTo>
                  <a:cubicBezTo>
                    <a:pt x="4410" y="671"/>
                    <a:pt x="4330" y="648"/>
                    <a:pt x="4251" y="648"/>
                  </a:cubicBezTo>
                  <a:cubicBezTo>
                    <a:pt x="4164" y="648"/>
                    <a:pt x="4078" y="676"/>
                    <a:pt x="4018" y="737"/>
                  </a:cubicBezTo>
                  <a:cubicBezTo>
                    <a:pt x="3858" y="874"/>
                    <a:pt x="3333" y="1125"/>
                    <a:pt x="2922" y="1262"/>
                  </a:cubicBezTo>
                  <a:cubicBezTo>
                    <a:pt x="2867" y="1280"/>
                    <a:pt x="2807" y="1288"/>
                    <a:pt x="2745" y="1288"/>
                  </a:cubicBezTo>
                  <a:cubicBezTo>
                    <a:pt x="2108" y="1288"/>
                    <a:pt x="1134" y="409"/>
                    <a:pt x="822" y="97"/>
                  </a:cubicBezTo>
                  <a:cubicBezTo>
                    <a:pt x="766" y="41"/>
                    <a:pt x="679" y="0"/>
                    <a:pt x="586"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0"/>
            <p:cNvSpPr/>
            <p:nvPr/>
          </p:nvSpPr>
          <p:spPr>
            <a:xfrm>
              <a:off x="5311614" y="3936189"/>
              <a:ext cx="126091" cy="130674"/>
            </a:xfrm>
            <a:custGeom>
              <a:avLst/>
              <a:gdLst/>
              <a:ahLst/>
              <a:cxnLst/>
              <a:rect l="l" t="t" r="r" b="b"/>
              <a:pathLst>
                <a:path w="5365" h="5560" extrusionOk="0">
                  <a:moveTo>
                    <a:pt x="2317" y="1"/>
                  </a:moveTo>
                  <a:cubicBezTo>
                    <a:pt x="2294" y="1"/>
                    <a:pt x="2272" y="12"/>
                    <a:pt x="2260" y="35"/>
                  </a:cubicBezTo>
                  <a:lnTo>
                    <a:pt x="206" y="3436"/>
                  </a:lnTo>
                  <a:cubicBezTo>
                    <a:pt x="0" y="3778"/>
                    <a:pt x="115" y="4166"/>
                    <a:pt x="503" y="4417"/>
                  </a:cubicBezTo>
                  <a:cubicBezTo>
                    <a:pt x="1142" y="4783"/>
                    <a:pt x="1667" y="5536"/>
                    <a:pt x="2078" y="5559"/>
                  </a:cubicBezTo>
                  <a:cubicBezTo>
                    <a:pt x="2088" y="5559"/>
                    <a:pt x="2098" y="5559"/>
                    <a:pt x="2108" y="5559"/>
                  </a:cubicBezTo>
                  <a:cubicBezTo>
                    <a:pt x="2818" y="5559"/>
                    <a:pt x="3936" y="4801"/>
                    <a:pt x="4565" y="4531"/>
                  </a:cubicBezTo>
                  <a:cubicBezTo>
                    <a:pt x="5022" y="4326"/>
                    <a:pt x="5364" y="4052"/>
                    <a:pt x="5296" y="3687"/>
                  </a:cubicBezTo>
                  <a:lnTo>
                    <a:pt x="4794" y="263"/>
                  </a:lnTo>
                  <a:cubicBezTo>
                    <a:pt x="4794" y="235"/>
                    <a:pt x="4768" y="215"/>
                    <a:pt x="4737" y="215"/>
                  </a:cubicBezTo>
                  <a:cubicBezTo>
                    <a:pt x="4718" y="215"/>
                    <a:pt x="4697" y="223"/>
                    <a:pt x="4680" y="240"/>
                  </a:cubicBezTo>
                  <a:lnTo>
                    <a:pt x="3904" y="948"/>
                  </a:lnTo>
                  <a:cubicBezTo>
                    <a:pt x="3792" y="1050"/>
                    <a:pt x="3589" y="1101"/>
                    <a:pt x="3385" y="1101"/>
                  </a:cubicBezTo>
                  <a:cubicBezTo>
                    <a:pt x="3131" y="1101"/>
                    <a:pt x="2874" y="1021"/>
                    <a:pt x="2785" y="857"/>
                  </a:cubicBezTo>
                  <a:cubicBezTo>
                    <a:pt x="2648" y="674"/>
                    <a:pt x="2374" y="35"/>
                    <a:pt x="2374" y="35"/>
                  </a:cubicBezTo>
                  <a:cubicBezTo>
                    <a:pt x="2363" y="12"/>
                    <a:pt x="2340" y="1"/>
                    <a:pt x="231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0"/>
            <p:cNvSpPr/>
            <p:nvPr/>
          </p:nvSpPr>
          <p:spPr>
            <a:xfrm>
              <a:off x="5263858" y="2586434"/>
              <a:ext cx="726392" cy="1281215"/>
            </a:xfrm>
            <a:custGeom>
              <a:avLst/>
              <a:gdLst/>
              <a:ahLst/>
              <a:cxnLst/>
              <a:rect l="l" t="t" r="r" b="b"/>
              <a:pathLst>
                <a:path w="30907" h="54514" extrusionOk="0">
                  <a:moveTo>
                    <a:pt x="21639" y="1"/>
                  </a:moveTo>
                  <a:cubicBezTo>
                    <a:pt x="19194" y="1"/>
                    <a:pt x="16582" y="313"/>
                    <a:pt x="14290" y="380"/>
                  </a:cubicBezTo>
                  <a:cubicBezTo>
                    <a:pt x="12760" y="3119"/>
                    <a:pt x="11939" y="5105"/>
                    <a:pt x="11048" y="8597"/>
                  </a:cubicBezTo>
                  <a:cubicBezTo>
                    <a:pt x="10021" y="12614"/>
                    <a:pt x="480" y="46715"/>
                    <a:pt x="1" y="54042"/>
                  </a:cubicBezTo>
                  <a:cubicBezTo>
                    <a:pt x="812" y="54230"/>
                    <a:pt x="5074" y="54281"/>
                    <a:pt x="8282" y="54281"/>
                  </a:cubicBezTo>
                  <a:cubicBezTo>
                    <a:pt x="10127" y="54281"/>
                    <a:pt x="11624" y="54264"/>
                    <a:pt x="11916" y="54248"/>
                  </a:cubicBezTo>
                  <a:cubicBezTo>
                    <a:pt x="14472" y="46943"/>
                    <a:pt x="17896" y="23182"/>
                    <a:pt x="18992" y="18572"/>
                  </a:cubicBezTo>
                  <a:cubicBezTo>
                    <a:pt x="19063" y="18257"/>
                    <a:pt x="19318" y="18114"/>
                    <a:pt x="19575" y="18114"/>
                  </a:cubicBezTo>
                  <a:cubicBezTo>
                    <a:pt x="19895" y="18114"/>
                    <a:pt x="20217" y="18338"/>
                    <a:pt x="20179" y="18731"/>
                  </a:cubicBezTo>
                  <a:cubicBezTo>
                    <a:pt x="19539" y="24004"/>
                    <a:pt x="15728" y="46167"/>
                    <a:pt x="14061" y="54270"/>
                  </a:cubicBezTo>
                  <a:cubicBezTo>
                    <a:pt x="14420" y="54456"/>
                    <a:pt x="17552" y="54514"/>
                    <a:pt x="20474" y="54514"/>
                  </a:cubicBezTo>
                  <a:cubicBezTo>
                    <a:pt x="22951" y="54514"/>
                    <a:pt x="25278" y="54472"/>
                    <a:pt x="25634" y="54430"/>
                  </a:cubicBezTo>
                  <a:cubicBezTo>
                    <a:pt x="26478" y="45414"/>
                    <a:pt x="30906" y="11222"/>
                    <a:pt x="24219" y="152"/>
                  </a:cubicBezTo>
                  <a:cubicBezTo>
                    <a:pt x="23396" y="42"/>
                    <a:pt x="22529" y="1"/>
                    <a:pt x="21639"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0"/>
            <p:cNvSpPr/>
            <p:nvPr/>
          </p:nvSpPr>
          <p:spPr>
            <a:xfrm>
              <a:off x="5809437" y="2600724"/>
              <a:ext cx="78334" cy="1257454"/>
            </a:xfrm>
            <a:custGeom>
              <a:avLst/>
              <a:gdLst/>
              <a:ahLst/>
              <a:cxnLst/>
              <a:rect l="l" t="t" r="r" b="b"/>
              <a:pathLst>
                <a:path w="3333" h="53503" fill="none" extrusionOk="0">
                  <a:moveTo>
                    <a:pt x="365" y="0"/>
                  </a:moveTo>
                  <a:cubicBezTo>
                    <a:pt x="365" y="0"/>
                    <a:pt x="3333" y="7510"/>
                    <a:pt x="3333" y="17028"/>
                  </a:cubicBezTo>
                  <a:cubicBezTo>
                    <a:pt x="3333" y="26569"/>
                    <a:pt x="0" y="53503"/>
                    <a:pt x="0" y="53503"/>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0"/>
            <p:cNvSpPr/>
            <p:nvPr/>
          </p:nvSpPr>
          <p:spPr>
            <a:xfrm>
              <a:off x="5311074" y="2610900"/>
              <a:ext cx="324570" cy="1244058"/>
            </a:xfrm>
            <a:custGeom>
              <a:avLst/>
              <a:gdLst/>
              <a:ahLst/>
              <a:cxnLst/>
              <a:rect l="l" t="t" r="r" b="b"/>
              <a:pathLst>
                <a:path w="13810" h="52933" fill="none" extrusionOk="0">
                  <a:moveTo>
                    <a:pt x="1" y="52933"/>
                  </a:moveTo>
                  <a:lnTo>
                    <a:pt x="1381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0"/>
            <p:cNvSpPr/>
            <p:nvPr/>
          </p:nvSpPr>
          <p:spPr>
            <a:xfrm>
              <a:off x="5586261" y="2617340"/>
              <a:ext cx="93916" cy="204942"/>
            </a:xfrm>
            <a:custGeom>
              <a:avLst/>
              <a:gdLst/>
              <a:ahLst/>
              <a:cxnLst/>
              <a:rect l="l" t="t" r="r" b="b"/>
              <a:pathLst>
                <a:path w="3996" h="8720" fill="none" extrusionOk="0">
                  <a:moveTo>
                    <a:pt x="3995" y="1"/>
                  </a:moveTo>
                  <a:cubicBezTo>
                    <a:pt x="3995" y="1"/>
                    <a:pt x="3904" y="8720"/>
                    <a:pt x="1" y="8035"/>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0"/>
            <p:cNvSpPr/>
            <p:nvPr/>
          </p:nvSpPr>
          <p:spPr>
            <a:xfrm>
              <a:off x="5779401" y="2612522"/>
              <a:ext cx="92294" cy="219419"/>
            </a:xfrm>
            <a:custGeom>
              <a:avLst/>
              <a:gdLst/>
              <a:ahLst/>
              <a:cxnLst/>
              <a:rect l="l" t="t" r="r" b="b"/>
              <a:pathLst>
                <a:path w="3927" h="9336" fill="none" extrusionOk="0">
                  <a:moveTo>
                    <a:pt x="3926" y="8651"/>
                  </a:moveTo>
                  <a:cubicBezTo>
                    <a:pt x="0" y="9336"/>
                    <a:pt x="548" y="0"/>
                    <a:pt x="548" y="0"/>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0"/>
            <p:cNvSpPr/>
            <p:nvPr/>
          </p:nvSpPr>
          <p:spPr>
            <a:xfrm>
              <a:off x="5517070" y="2260600"/>
              <a:ext cx="356768" cy="354089"/>
            </a:xfrm>
            <a:custGeom>
              <a:avLst/>
              <a:gdLst/>
              <a:ahLst/>
              <a:cxnLst/>
              <a:rect l="l" t="t" r="r" b="b"/>
              <a:pathLst>
                <a:path w="15180" h="15066" extrusionOk="0">
                  <a:moveTo>
                    <a:pt x="12760" y="1"/>
                  </a:moveTo>
                  <a:lnTo>
                    <a:pt x="12760" y="1"/>
                  </a:lnTo>
                  <a:cubicBezTo>
                    <a:pt x="11560" y="501"/>
                    <a:pt x="10374" y="665"/>
                    <a:pt x="9338" y="665"/>
                  </a:cubicBezTo>
                  <a:cubicBezTo>
                    <a:pt x="7397" y="665"/>
                    <a:pt x="5981" y="92"/>
                    <a:pt x="5981" y="92"/>
                  </a:cubicBezTo>
                  <a:cubicBezTo>
                    <a:pt x="5205" y="138"/>
                    <a:pt x="3401" y="1051"/>
                    <a:pt x="3401" y="1051"/>
                  </a:cubicBezTo>
                  <a:cubicBezTo>
                    <a:pt x="2466" y="3699"/>
                    <a:pt x="0" y="12053"/>
                    <a:pt x="2808" y="14518"/>
                  </a:cubicBezTo>
                  <a:cubicBezTo>
                    <a:pt x="5371" y="14920"/>
                    <a:pt x="7465" y="15065"/>
                    <a:pt x="9152" y="15065"/>
                  </a:cubicBezTo>
                  <a:cubicBezTo>
                    <a:pt x="13489" y="15065"/>
                    <a:pt x="15134" y="14107"/>
                    <a:pt x="15134" y="14107"/>
                  </a:cubicBezTo>
                  <a:cubicBezTo>
                    <a:pt x="15020" y="13787"/>
                    <a:pt x="14974" y="10729"/>
                    <a:pt x="15065" y="8583"/>
                  </a:cubicBezTo>
                  <a:cubicBezTo>
                    <a:pt x="15179" y="6461"/>
                    <a:pt x="12669" y="229"/>
                    <a:pt x="12760"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0"/>
            <p:cNvSpPr/>
            <p:nvPr/>
          </p:nvSpPr>
          <p:spPr>
            <a:xfrm>
              <a:off x="5657073" y="2222526"/>
              <a:ext cx="121273" cy="117630"/>
            </a:xfrm>
            <a:custGeom>
              <a:avLst/>
              <a:gdLst/>
              <a:ahLst/>
              <a:cxnLst/>
              <a:rect l="l" t="t" r="r" b="b"/>
              <a:pathLst>
                <a:path w="5160" h="5005" extrusionOk="0">
                  <a:moveTo>
                    <a:pt x="1302" y="0"/>
                  </a:moveTo>
                  <a:lnTo>
                    <a:pt x="1" y="1689"/>
                  </a:lnTo>
                  <a:cubicBezTo>
                    <a:pt x="982" y="3127"/>
                    <a:pt x="4224" y="4611"/>
                    <a:pt x="4954" y="4999"/>
                  </a:cubicBezTo>
                  <a:cubicBezTo>
                    <a:pt x="4970" y="5003"/>
                    <a:pt x="4985" y="5005"/>
                    <a:pt x="5001" y="5005"/>
                  </a:cubicBezTo>
                  <a:cubicBezTo>
                    <a:pt x="5074" y="5005"/>
                    <a:pt x="5137" y="4961"/>
                    <a:pt x="5137" y="4885"/>
                  </a:cubicBezTo>
                  <a:lnTo>
                    <a:pt x="5159" y="1895"/>
                  </a:lnTo>
                  <a:cubicBezTo>
                    <a:pt x="2854" y="1096"/>
                    <a:pt x="1302" y="0"/>
                    <a:pt x="1302"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0"/>
            <p:cNvSpPr/>
            <p:nvPr/>
          </p:nvSpPr>
          <p:spPr>
            <a:xfrm>
              <a:off x="5777780" y="2220387"/>
              <a:ext cx="40800" cy="118406"/>
            </a:xfrm>
            <a:custGeom>
              <a:avLst/>
              <a:gdLst/>
              <a:ahLst/>
              <a:cxnLst/>
              <a:rect l="l" t="t" r="r" b="b"/>
              <a:pathLst>
                <a:path w="1736" h="5038" extrusionOk="0">
                  <a:moveTo>
                    <a:pt x="343" y="0"/>
                  </a:moveTo>
                  <a:cubicBezTo>
                    <a:pt x="343" y="0"/>
                    <a:pt x="731" y="1370"/>
                    <a:pt x="1" y="1917"/>
                  </a:cubicBezTo>
                  <a:lnTo>
                    <a:pt x="1005" y="4862"/>
                  </a:lnTo>
                  <a:cubicBezTo>
                    <a:pt x="1055" y="4988"/>
                    <a:pt x="1126" y="5037"/>
                    <a:pt x="1184" y="5037"/>
                  </a:cubicBezTo>
                  <a:cubicBezTo>
                    <a:pt x="1231" y="5037"/>
                    <a:pt x="1269" y="5004"/>
                    <a:pt x="1279" y="4953"/>
                  </a:cubicBezTo>
                  <a:cubicBezTo>
                    <a:pt x="1439" y="4223"/>
                    <a:pt x="1735" y="2579"/>
                    <a:pt x="1530" y="1621"/>
                  </a:cubicBezTo>
                  <a:lnTo>
                    <a:pt x="343"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0"/>
            <p:cNvSpPr/>
            <p:nvPr/>
          </p:nvSpPr>
          <p:spPr>
            <a:xfrm>
              <a:off x="5787439" y="2330895"/>
              <a:ext cx="9683" cy="18778"/>
            </a:xfrm>
            <a:custGeom>
              <a:avLst/>
              <a:gdLst/>
              <a:ahLst/>
              <a:cxnLst/>
              <a:rect l="l" t="t" r="r" b="b"/>
              <a:pathLst>
                <a:path w="412" h="799" extrusionOk="0">
                  <a:moveTo>
                    <a:pt x="206" y="0"/>
                  </a:moveTo>
                  <a:cubicBezTo>
                    <a:pt x="92" y="0"/>
                    <a:pt x="0" y="183"/>
                    <a:pt x="0" y="411"/>
                  </a:cubicBezTo>
                  <a:cubicBezTo>
                    <a:pt x="0" y="616"/>
                    <a:pt x="92" y="799"/>
                    <a:pt x="206" y="799"/>
                  </a:cubicBezTo>
                  <a:cubicBezTo>
                    <a:pt x="320" y="799"/>
                    <a:pt x="411" y="616"/>
                    <a:pt x="411" y="411"/>
                  </a:cubicBezTo>
                  <a:cubicBezTo>
                    <a:pt x="411" y="183"/>
                    <a:pt x="32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0"/>
            <p:cNvSpPr/>
            <p:nvPr/>
          </p:nvSpPr>
          <p:spPr>
            <a:xfrm>
              <a:off x="5789578" y="2371107"/>
              <a:ext cx="10224" cy="18285"/>
            </a:xfrm>
            <a:custGeom>
              <a:avLst/>
              <a:gdLst/>
              <a:ahLst/>
              <a:cxnLst/>
              <a:rect l="l" t="t" r="r" b="b"/>
              <a:pathLst>
                <a:path w="435" h="778" extrusionOk="0">
                  <a:moveTo>
                    <a:pt x="229" y="1"/>
                  </a:moveTo>
                  <a:cubicBezTo>
                    <a:pt x="115" y="1"/>
                    <a:pt x="1" y="161"/>
                    <a:pt x="1" y="389"/>
                  </a:cubicBezTo>
                  <a:cubicBezTo>
                    <a:pt x="1" y="617"/>
                    <a:pt x="115" y="777"/>
                    <a:pt x="229" y="777"/>
                  </a:cubicBezTo>
                  <a:cubicBezTo>
                    <a:pt x="343" y="777"/>
                    <a:pt x="434" y="617"/>
                    <a:pt x="434" y="389"/>
                  </a:cubicBezTo>
                  <a:cubicBezTo>
                    <a:pt x="434" y="161"/>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0"/>
            <p:cNvSpPr/>
            <p:nvPr/>
          </p:nvSpPr>
          <p:spPr>
            <a:xfrm>
              <a:off x="5791740" y="2414563"/>
              <a:ext cx="10200" cy="18802"/>
            </a:xfrm>
            <a:custGeom>
              <a:avLst/>
              <a:gdLst/>
              <a:ahLst/>
              <a:cxnLst/>
              <a:rect l="l" t="t" r="r" b="b"/>
              <a:pathLst>
                <a:path w="434" h="800" extrusionOk="0">
                  <a:moveTo>
                    <a:pt x="205" y="1"/>
                  </a:moveTo>
                  <a:cubicBezTo>
                    <a:pt x="91" y="1"/>
                    <a:pt x="0" y="183"/>
                    <a:pt x="0" y="412"/>
                  </a:cubicBezTo>
                  <a:cubicBezTo>
                    <a:pt x="0" y="617"/>
                    <a:pt x="91" y="800"/>
                    <a:pt x="205" y="800"/>
                  </a:cubicBezTo>
                  <a:cubicBezTo>
                    <a:pt x="320" y="800"/>
                    <a:pt x="434" y="617"/>
                    <a:pt x="434" y="412"/>
                  </a:cubicBezTo>
                  <a:cubicBezTo>
                    <a:pt x="434" y="183"/>
                    <a:pt x="320"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0"/>
            <p:cNvSpPr/>
            <p:nvPr/>
          </p:nvSpPr>
          <p:spPr>
            <a:xfrm>
              <a:off x="5791740" y="2463377"/>
              <a:ext cx="10200" cy="18802"/>
            </a:xfrm>
            <a:custGeom>
              <a:avLst/>
              <a:gdLst/>
              <a:ahLst/>
              <a:cxnLst/>
              <a:rect l="l" t="t" r="r" b="b"/>
              <a:pathLst>
                <a:path w="434" h="800" extrusionOk="0">
                  <a:moveTo>
                    <a:pt x="205" y="1"/>
                  </a:moveTo>
                  <a:cubicBezTo>
                    <a:pt x="91" y="1"/>
                    <a:pt x="0" y="161"/>
                    <a:pt x="0" y="389"/>
                  </a:cubicBezTo>
                  <a:cubicBezTo>
                    <a:pt x="0" y="617"/>
                    <a:pt x="91" y="800"/>
                    <a:pt x="205" y="800"/>
                  </a:cubicBezTo>
                  <a:cubicBezTo>
                    <a:pt x="320" y="800"/>
                    <a:pt x="434" y="617"/>
                    <a:pt x="434" y="389"/>
                  </a:cubicBezTo>
                  <a:cubicBezTo>
                    <a:pt x="434" y="161"/>
                    <a:pt x="320"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0"/>
            <p:cNvSpPr/>
            <p:nvPr/>
          </p:nvSpPr>
          <p:spPr>
            <a:xfrm>
              <a:off x="5791740" y="2511674"/>
              <a:ext cx="10200" cy="18802"/>
            </a:xfrm>
            <a:custGeom>
              <a:avLst/>
              <a:gdLst/>
              <a:ahLst/>
              <a:cxnLst/>
              <a:rect l="l" t="t" r="r" b="b"/>
              <a:pathLst>
                <a:path w="434" h="800" extrusionOk="0">
                  <a:moveTo>
                    <a:pt x="205" y="0"/>
                  </a:moveTo>
                  <a:cubicBezTo>
                    <a:pt x="91" y="0"/>
                    <a:pt x="0" y="183"/>
                    <a:pt x="0" y="388"/>
                  </a:cubicBezTo>
                  <a:cubicBezTo>
                    <a:pt x="0" y="616"/>
                    <a:pt x="91" y="799"/>
                    <a:pt x="205" y="799"/>
                  </a:cubicBezTo>
                  <a:cubicBezTo>
                    <a:pt x="320" y="799"/>
                    <a:pt x="434" y="616"/>
                    <a:pt x="434" y="388"/>
                  </a:cubicBezTo>
                  <a:cubicBezTo>
                    <a:pt x="434" y="183"/>
                    <a:pt x="320"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0"/>
            <p:cNvSpPr/>
            <p:nvPr/>
          </p:nvSpPr>
          <p:spPr>
            <a:xfrm>
              <a:off x="5791740" y="2559947"/>
              <a:ext cx="10200" cy="18802"/>
            </a:xfrm>
            <a:custGeom>
              <a:avLst/>
              <a:gdLst/>
              <a:ahLst/>
              <a:cxnLst/>
              <a:rect l="l" t="t" r="r" b="b"/>
              <a:pathLst>
                <a:path w="434" h="800" extrusionOk="0">
                  <a:moveTo>
                    <a:pt x="205" y="0"/>
                  </a:moveTo>
                  <a:cubicBezTo>
                    <a:pt x="91" y="0"/>
                    <a:pt x="0" y="183"/>
                    <a:pt x="0" y="411"/>
                  </a:cubicBezTo>
                  <a:cubicBezTo>
                    <a:pt x="0" y="617"/>
                    <a:pt x="91" y="799"/>
                    <a:pt x="205" y="799"/>
                  </a:cubicBezTo>
                  <a:cubicBezTo>
                    <a:pt x="320" y="799"/>
                    <a:pt x="434" y="617"/>
                    <a:pt x="434" y="411"/>
                  </a:cubicBezTo>
                  <a:cubicBezTo>
                    <a:pt x="434" y="183"/>
                    <a:pt x="320"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0"/>
            <p:cNvSpPr/>
            <p:nvPr/>
          </p:nvSpPr>
          <p:spPr>
            <a:xfrm>
              <a:off x="5354529" y="2693510"/>
              <a:ext cx="382503" cy="357849"/>
            </a:xfrm>
            <a:custGeom>
              <a:avLst/>
              <a:gdLst/>
              <a:ahLst/>
              <a:cxnLst/>
              <a:rect l="l" t="t" r="r" b="b"/>
              <a:pathLst>
                <a:path w="16275" h="15226" extrusionOk="0">
                  <a:moveTo>
                    <a:pt x="4908" y="1"/>
                  </a:moveTo>
                  <a:lnTo>
                    <a:pt x="0" y="7647"/>
                  </a:lnTo>
                  <a:lnTo>
                    <a:pt x="11824" y="15225"/>
                  </a:lnTo>
                  <a:lnTo>
                    <a:pt x="15704" y="9177"/>
                  </a:lnTo>
                  <a:cubicBezTo>
                    <a:pt x="16275" y="8287"/>
                    <a:pt x="16024" y="7122"/>
                    <a:pt x="15134" y="6552"/>
                  </a:cubicBezTo>
                  <a:lnTo>
                    <a:pt x="49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0"/>
            <p:cNvSpPr/>
            <p:nvPr/>
          </p:nvSpPr>
          <p:spPr>
            <a:xfrm>
              <a:off x="5512769" y="2832455"/>
              <a:ext cx="76736" cy="76736"/>
            </a:xfrm>
            <a:custGeom>
              <a:avLst/>
              <a:gdLst/>
              <a:ahLst/>
              <a:cxnLst/>
              <a:rect l="l" t="t" r="r" b="b"/>
              <a:pathLst>
                <a:path w="3265" h="3265" extrusionOk="0">
                  <a:moveTo>
                    <a:pt x="1644" y="1"/>
                  </a:moveTo>
                  <a:cubicBezTo>
                    <a:pt x="731" y="1"/>
                    <a:pt x="1" y="731"/>
                    <a:pt x="1" y="1644"/>
                  </a:cubicBezTo>
                  <a:cubicBezTo>
                    <a:pt x="1" y="2534"/>
                    <a:pt x="731" y="3265"/>
                    <a:pt x="1644" y="3265"/>
                  </a:cubicBezTo>
                  <a:cubicBezTo>
                    <a:pt x="2535" y="3265"/>
                    <a:pt x="3265" y="2534"/>
                    <a:pt x="3265" y="1644"/>
                  </a:cubicBezTo>
                  <a:cubicBezTo>
                    <a:pt x="3265" y="731"/>
                    <a:pt x="2535" y="1"/>
                    <a:pt x="1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0"/>
            <p:cNvSpPr/>
            <p:nvPr/>
          </p:nvSpPr>
          <p:spPr>
            <a:xfrm>
              <a:off x="5445177" y="2277145"/>
              <a:ext cx="219443" cy="740047"/>
            </a:xfrm>
            <a:custGeom>
              <a:avLst/>
              <a:gdLst/>
              <a:ahLst/>
              <a:cxnLst/>
              <a:rect l="l" t="t" r="r" b="b"/>
              <a:pathLst>
                <a:path w="9337" h="31488" extrusionOk="0">
                  <a:moveTo>
                    <a:pt x="7141" y="0"/>
                  </a:moveTo>
                  <a:cubicBezTo>
                    <a:pt x="5732" y="0"/>
                    <a:pt x="3830" y="4461"/>
                    <a:pt x="3539" y="6076"/>
                  </a:cubicBezTo>
                  <a:cubicBezTo>
                    <a:pt x="1" y="25797"/>
                    <a:pt x="2306" y="29563"/>
                    <a:pt x="2535" y="29700"/>
                  </a:cubicBezTo>
                  <a:cubicBezTo>
                    <a:pt x="2831" y="29906"/>
                    <a:pt x="4475" y="31412"/>
                    <a:pt x="4680" y="31481"/>
                  </a:cubicBezTo>
                  <a:cubicBezTo>
                    <a:pt x="4693" y="31485"/>
                    <a:pt x="4705" y="31487"/>
                    <a:pt x="4716" y="31487"/>
                  </a:cubicBezTo>
                  <a:cubicBezTo>
                    <a:pt x="5040" y="31487"/>
                    <a:pt x="4637" y="29574"/>
                    <a:pt x="4703" y="28536"/>
                  </a:cubicBezTo>
                  <a:cubicBezTo>
                    <a:pt x="4703" y="28519"/>
                    <a:pt x="4703" y="28511"/>
                    <a:pt x="4704" y="28511"/>
                  </a:cubicBezTo>
                  <a:cubicBezTo>
                    <a:pt x="4711" y="28511"/>
                    <a:pt x="4751" y="29255"/>
                    <a:pt x="4771" y="29586"/>
                  </a:cubicBezTo>
                  <a:lnTo>
                    <a:pt x="4840" y="30431"/>
                  </a:lnTo>
                  <a:cubicBezTo>
                    <a:pt x="5319" y="30202"/>
                    <a:pt x="5319" y="29244"/>
                    <a:pt x="5388" y="28924"/>
                  </a:cubicBezTo>
                  <a:cubicBezTo>
                    <a:pt x="5502" y="28490"/>
                    <a:pt x="5411" y="28217"/>
                    <a:pt x="5365" y="28125"/>
                  </a:cubicBezTo>
                  <a:cubicBezTo>
                    <a:pt x="5137" y="27646"/>
                    <a:pt x="4703" y="26710"/>
                    <a:pt x="4634" y="25888"/>
                  </a:cubicBezTo>
                  <a:cubicBezTo>
                    <a:pt x="4612" y="25386"/>
                    <a:pt x="7944" y="9363"/>
                    <a:pt x="8538" y="7012"/>
                  </a:cubicBezTo>
                  <a:cubicBezTo>
                    <a:pt x="9336" y="3794"/>
                    <a:pt x="8332" y="119"/>
                    <a:pt x="7214" y="5"/>
                  </a:cubicBezTo>
                  <a:cubicBezTo>
                    <a:pt x="7190" y="2"/>
                    <a:pt x="7165" y="0"/>
                    <a:pt x="7141"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0"/>
            <p:cNvSpPr/>
            <p:nvPr/>
          </p:nvSpPr>
          <p:spPr>
            <a:xfrm>
              <a:off x="7742773" y="2542344"/>
              <a:ext cx="349247" cy="268140"/>
            </a:xfrm>
            <a:custGeom>
              <a:avLst/>
              <a:gdLst/>
              <a:ahLst/>
              <a:cxnLst/>
              <a:rect l="l" t="t" r="r" b="b"/>
              <a:pathLst>
                <a:path w="14860" h="11409" extrusionOk="0">
                  <a:moveTo>
                    <a:pt x="5880" y="0"/>
                  </a:moveTo>
                  <a:cubicBezTo>
                    <a:pt x="4404" y="0"/>
                    <a:pt x="2881" y="458"/>
                    <a:pt x="2397" y="1343"/>
                  </a:cubicBezTo>
                  <a:cubicBezTo>
                    <a:pt x="2101" y="1891"/>
                    <a:pt x="1" y="9446"/>
                    <a:pt x="92" y="10062"/>
                  </a:cubicBezTo>
                  <a:lnTo>
                    <a:pt x="14061" y="11409"/>
                  </a:lnTo>
                  <a:cubicBezTo>
                    <a:pt x="14860" y="9492"/>
                    <a:pt x="10934" y="2187"/>
                    <a:pt x="8400" y="590"/>
                  </a:cubicBezTo>
                  <a:cubicBezTo>
                    <a:pt x="7780" y="194"/>
                    <a:pt x="6840" y="0"/>
                    <a:pt x="5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0"/>
            <p:cNvSpPr/>
            <p:nvPr/>
          </p:nvSpPr>
          <p:spPr>
            <a:xfrm>
              <a:off x="7755111" y="2573931"/>
              <a:ext cx="205482" cy="312983"/>
            </a:xfrm>
            <a:custGeom>
              <a:avLst/>
              <a:gdLst/>
              <a:ahLst/>
              <a:cxnLst/>
              <a:rect l="l" t="t" r="r" b="b"/>
              <a:pathLst>
                <a:path w="8743" h="13317" extrusionOk="0">
                  <a:moveTo>
                    <a:pt x="4451" y="0"/>
                  </a:moveTo>
                  <a:cubicBezTo>
                    <a:pt x="3493" y="0"/>
                    <a:pt x="1812" y="380"/>
                    <a:pt x="1051" y="2989"/>
                  </a:cubicBezTo>
                  <a:cubicBezTo>
                    <a:pt x="1" y="6527"/>
                    <a:pt x="1667" y="6710"/>
                    <a:pt x="2101" y="7143"/>
                  </a:cubicBezTo>
                  <a:cubicBezTo>
                    <a:pt x="2123" y="7166"/>
                    <a:pt x="1690" y="12119"/>
                    <a:pt x="1690" y="12119"/>
                  </a:cubicBezTo>
                  <a:cubicBezTo>
                    <a:pt x="1675" y="13017"/>
                    <a:pt x="2271" y="13316"/>
                    <a:pt x="3072" y="13316"/>
                  </a:cubicBezTo>
                  <a:cubicBezTo>
                    <a:pt x="4675" y="13316"/>
                    <a:pt x="7099" y="12119"/>
                    <a:pt x="7099" y="12119"/>
                  </a:cubicBezTo>
                  <a:cubicBezTo>
                    <a:pt x="7099" y="12119"/>
                    <a:pt x="5456" y="11183"/>
                    <a:pt x="6004" y="9083"/>
                  </a:cubicBezTo>
                  <a:cubicBezTo>
                    <a:pt x="6255" y="8148"/>
                    <a:pt x="6415" y="7371"/>
                    <a:pt x="6734" y="7029"/>
                  </a:cubicBezTo>
                  <a:cubicBezTo>
                    <a:pt x="6825" y="6915"/>
                    <a:pt x="7191" y="6892"/>
                    <a:pt x="7328" y="6869"/>
                  </a:cubicBezTo>
                  <a:cubicBezTo>
                    <a:pt x="7875" y="6846"/>
                    <a:pt x="8743" y="6322"/>
                    <a:pt x="8629" y="5408"/>
                  </a:cubicBezTo>
                  <a:cubicBezTo>
                    <a:pt x="8529" y="4615"/>
                    <a:pt x="7912" y="4563"/>
                    <a:pt x="7513" y="4563"/>
                  </a:cubicBezTo>
                  <a:cubicBezTo>
                    <a:pt x="7453" y="4563"/>
                    <a:pt x="7398" y="4564"/>
                    <a:pt x="7350" y="4564"/>
                  </a:cubicBezTo>
                  <a:cubicBezTo>
                    <a:pt x="7282" y="4564"/>
                    <a:pt x="7213" y="4495"/>
                    <a:pt x="7213" y="4404"/>
                  </a:cubicBezTo>
                  <a:cubicBezTo>
                    <a:pt x="7328" y="250"/>
                    <a:pt x="5547" y="136"/>
                    <a:pt x="5022" y="45"/>
                  </a:cubicBezTo>
                  <a:cubicBezTo>
                    <a:pt x="4900" y="26"/>
                    <a:pt x="4700" y="0"/>
                    <a:pt x="4451" y="0"/>
                  </a:cubicBezTo>
                  <a:close/>
                </a:path>
              </a:pathLst>
            </a:custGeom>
            <a:solidFill>
              <a:srgbClr val="FF9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0"/>
            <p:cNvSpPr/>
            <p:nvPr/>
          </p:nvSpPr>
          <p:spPr>
            <a:xfrm>
              <a:off x="7758872" y="2572309"/>
              <a:ext cx="205482" cy="312983"/>
            </a:xfrm>
            <a:custGeom>
              <a:avLst/>
              <a:gdLst/>
              <a:ahLst/>
              <a:cxnLst/>
              <a:rect l="l" t="t" r="r" b="b"/>
              <a:pathLst>
                <a:path w="8743" h="13317" extrusionOk="0">
                  <a:moveTo>
                    <a:pt x="4442" y="1"/>
                  </a:moveTo>
                  <a:cubicBezTo>
                    <a:pt x="3478" y="1"/>
                    <a:pt x="1807" y="380"/>
                    <a:pt x="1028" y="2990"/>
                  </a:cubicBezTo>
                  <a:cubicBezTo>
                    <a:pt x="0" y="6527"/>
                    <a:pt x="1644" y="6710"/>
                    <a:pt x="2078" y="7144"/>
                  </a:cubicBezTo>
                  <a:cubicBezTo>
                    <a:pt x="2100" y="7167"/>
                    <a:pt x="1667" y="12120"/>
                    <a:pt x="1667" y="12120"/>
                  </a:cubicBezTo>
                  <a:cubicBezTo>
                    <a:pt x="1651" y="13017"/>
                    <a:pt x="2250" y="13317"/>
                    <a:pt x="3055" y="13317"/>
                  </a:cubicBezTo>
                  <a:cubicBezTo>
                    <a:pt x="4664" y="13317"/>
                    <a:pt x="7099" y="12120"/>
                    <a:pt x="7099" y="12120"/>
                  </a:cubicBezTo>
                  <a:cubicBezTo>
                    <a:pt x="7099" y="12120"/>
                    <a:pt x="5456" y="11184"/>
                    <a:pt x="6004" y="9084"/>
                  </a:cubicBezTo>
                  <a:cubicBezTo>
                    <a:pt x="6232" y="8148"/>
                    <a:pt x="6392" y="7372"/>
                    <a:pt x="6711" y="7030"/>
                  </a:cubicBezTo>
                  <a:cubicBezTo>
                    <a:pt x="6802" y="6915"/>
                    <a:pt x="7168" y="6893"/>
                    <a:pt x="7327" y="6893"/>
                  </a:cubicBezTo>
                  <a:cubicBezTo>
                    <a:pt x="7852" y="6847"/>
                    <a:pt x="8743" y="6322"/>
                    <a:pt x="8628" y="5409"/>
                  </a:cubicBezTo>
                  <a:cubicBezTo>
                    <a:pt x="8529" y="4615"/>
                    <a:pt x="7895" y="4563"/>
                    <a:pt x="7506" y="4563"/>
                  </a:cubicBezTo>
                  <a:cubicBezTo>
                    <a:pt x="7448" y="4563"/>
                    <a:pt x="7395" y="4564"/>
                    <a:pt x="7350" y="4564"/>
                  </a:cubicBezTo>
                  <a:cubicBezTo>
                    <a:pt x="7259" y="4564"/>
                    <a:pt x="7190" y="4496"/>
                    <a:pt x="7190" y="4405"/>
                  </a:cubicBezTo>
                  <a:cubicBezTo>
                    <a:pt x="7327" y="251"/>
                    <a:pt x="5524" y="136"/>
                    <a:pt x="5022" y="45"/>
                  </a:cubicBezTo>
                  <a:cubicBezTo>
                    <a:pt x="4895" y="26"/>
                    <a:pt x="4692" y="1"/>
                    <a:pt x="4442"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0"/>
            <p:cNvSpPr/>
            <p:nvPr/>
          </p:nvSpPr>
          <p:spPr>
            <a:xfrm>
              <a:off x="7841482" y="2554800"/>
              <a:ext cx="134552" cy="133142"/>
            </a:xfrm>
            <a:custGeom>
              <a:avLst/>
              <a:gdLst/>
              <a:ahLst/>
              <a:cxnLst/>
              <a:rect l="l" t="t" r="r" b="b"/>
              <a:pathLst>
                <a:path w="5725" h="5665" extrusionOk="0">
                  <a:moveTo>
                    <a:pt x="1975" y="0"/>
                  </a:moveTo>
                  <a:cubicBezTo>
                    <a:pt x="1441" y="0"/>
                    <a:pt x="790" y="109"/>
                    <a:pt x="1" y="356"/>
                  </a:cubicBezTo>
                  <a:cubicBezTo>
                    <a:pt x="1" y="356"/>
                    <a:pt x="1051" y="5081"/>
                    <a:pt x="2329" y="5583"/>
                  </a:cubicBezTo>
                  <a:cubicBezTo>
                    <a:pt x="2483" y="5641"/>
                    <a:pt x="2619" y="5665"/>
                    <a:pt x="2738" y="5665"/>
                  </a:cubicBezTo>
                  <a:cubicBezTo>
                    <a:pt x="3439" y="5665"/>
                    <a:pt x="3590" y="4829"/>
                    <a:pt x="3672" y="4829"/>
                  </a:cubicBezTo>
                  <a:cubicBezTo>
                    <a:pt x="3705" y="4829"/>
                    <a:pt x="3726" y="4962"/>
                    <a:pt x="3767" y="5332"/>
                  </a:cubicBezTo>
                  <a:cubicBezTo>
                    <a:pt x="3767" y="5332"/>
                    <a:pt x="5725" y="0"/>
                    <a:pt x="1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0"/>
            <p:cNvSpPr/>
            <p:nvPr/>
          </p:nvSpPr>
          <p:spPr>
            <a:xfrm>
              <a:off x="7919274" y="2697435"/>
              <a:ext cx="29519" cy="19178"/>
            </a:xfrm>
            <a:custGeom>
              <a:avLst/>
              <a:gdLst/>
              <a:ahLst/>
              <a:cxnLst/>
              <a:rect l="l" t="t" r="r" b="b"/>
              <a:pathLst>
                <a:path w="1256" h="816" extrusionOk="0">
                  <a:moveTo>
                    <a:pt x="755" y="0"/>
                  </a:moveTo>
                  <a:cubicBezTo>
                    <a:pt x="547" y="0"/>
                    <a:pt x="287" y="187"/>
                    <a:pt x="0" y="815"/>
                  </a:cubicBezTo>
                  <a:lnTo>
                    <a:pt x="1256" y="405"/>
                  </a:lnTo>
                  <a:cubicBezTo>
                    <a:pt x="1256" y="405"/>
                    <a:pt x="1062"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0"/>
            <p:cNvSpPr/>
            <p:nvPr/>
          </p:nvSpPr>
          <p:spPr>
            <a:xfrm>
              <a:off x="7798026" y="2645237"/>
              <a:ext cx="18261" cy="29002"/>
            </a:xfrm>
            <a:custGeom>
              <a:avLst/>
              <a:gdLst/>
              <a:ahLst/>
              <a:cxnLst/>
              <a:rect l="l" t="t" r="r" b="b"/>
              <a:pathLst>
                <a:path w="777" h="1234" extrusionOk="0">
                  <a:moveTo>
                    <a:pt x="777" y="1"/>
                  </a:moveTo>
                  <a:lnTo>
                    <a:pt x="1" y="1028"/>
                  </a:lnTo>
                  <a:lnTo>
                    <a:pt x="434" y="1233"/>
                  </a:lnTo>
                  <a:lnTo>
                    <a:pt x="7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0"/>
            <p:cNvSpPr/>
            <p:nvPr/>
          </p:nvSpPr>
          <p:spPr>
            <a:xfrm>
              <a:off x="7834502" y="2629655"/>
              <a:ext cx="18261" cy="17227"/>
            </a:xfrm>
            <a:custGeom>
              <a:avLst/>
              <a:gdLst/>
              <a:ahLst/>
              <a:cxnLst/>
              <a:rect l="l" t="t" r="r" b="b"/>
              <a:pathLst>
                <a:path w="777" h="733" extrusionOk="0">
                  <a:moveTo>
                    <a:pt x="188" y="0"/>
                  </a:moveTo>
                  <a:cubicBezTo>
                    <a:pt x="93" y="0"/>
                    <a:pt x="14" y="53"/>
                    <a:pt x="1" y="162"/>
                  </a:cubicBezTo>
                  <a:cubicBezTo>
                    <a:pt x="69" y="276"/>
                    <a:pt x="320" y="253"/>
                    <a:pt x="526" y="435"/>
                  </a:cubicBezTo>
                  <a:cubicBezTo>
                    <a:pt x="617" y="527"/>
                    <a:pt x="663" y="641"/>
                    <a:pt x="731" y="732"/>
                  </a:cubicBezTo>
                  <a:cubicBezTo>
                    <a:pt x="731" y="595"/>
                    <a:pt x="777" y="435"/>
                    <a:pt x="708" y="321"/>
                  </a:cubicBezTo>
                  <a:cubicBezTo>
                    <a:pt x="663" y="230"/>
                    <a:pt x="457" y="116"/>
                    <a:pt x="389" y="70"/>
                  </a:cubicBezTo>
                  <a:cubicBezTo>
                    <a:pt x="324" y="24"/>
                    <a:pt x="253"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0"/>
            <p:cNvSpPr/>
            <p:nvPr/>
          </p:nvSpPr>
          <p:spPr>
            <a:xfrm>
              <a:off x="7791140" y="2617575"/>
              <a:ext cx="24607" cy="8907"/>
            </a:xfrm>
            <a:custGeom>
              <a:avLst/>
              <a:gdLst/>
              <a:ahLst/>
              <a:cxnLst/>
              <a:rect l="l" t="t" r="r" b="b"/>
              <a:pathLst>
                <a:path w="1047" h="379" extrusionOk="0">
                  <a:moveTo>
                    <a:pt x="498" y="0"/>
                  </a:moveTo>
                  <a:cubicBezTo>
                    <a:pt x="435" y="0"/>
                    <a:pt x="370" y="10"/>
                    <a:pt x="317" y="36"/>
                  </a:cubicBezTo>
                  <a:cubicBezTo>
                    <a:pt x="195" y="77"/>
                    <a:pt x="0" y="226"/>
                    <a:pt x="40" y="226"/>
                  </a:cubicBezTo>
                  <a:cubicBezTo>
                    <a:pt x="45" y="226"/>
                    <a:pt x="53" y="224"/>
                    <a:pt x="65" y="219"/>
                  </a:cubicBezTo>
                  <a:cubicBezTo>
                    <a:pt x="125" y="203"/>
                    <a:pt x="181" y="197"/>
                    <a:pt x="233" y="197"/>
                  </a:cubicBezTo>
                  <a:cubicBezTo>
                    <a:pt x="504" y="197"/>
                    <a:pt x="670" y="378"/>
                    <a:pt x="810" y="378"/>
                  </a:cubicBezTo>
                  <a:cubicBezTo>
                    <a:pt x="836" y="378"/>
                    <a:pt x="862" y="372"/>
                    <a:pt x="887" y="356"/>
                  </a:cubicBezTo>
                  <a:cubicBezTo>
                    <a:pt x="1047" y="219"/>
                    <a:pt x="956" y="59"/>
                    <a:pt x="750" y="36"/>
                  </a:cubicBezTo>
                  <a:cubicBezTo>
                    <a:pt x="695" y="23"/>
                    <a:pt x="597"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0"/>
            <p:cNvSpPr/>
            <p:nvPr/>
          </p:nvSpPr>
          <p:spPr>
            <a:xfrm>
              <a:off x="7824842" y="2653204"/>
              <a:ext cx="8625" cy="13232"/>
            </a:xfrm>
            <a:custGeom>
              <a:avLst/>
              <a:gdLst/>
              <a:ahLst/>
              <a:cxnLst/>
              <a:rect l="l" t="t" r="r" b="b"/>
              <a:pathLst>
                <a:path w="367" h="563" extrusionOk="0">
                  <a:moveTo>
                    <a:pt x="275" y="1"/>
                  </a:moveTo>
                  <a:cubicBezTo>
                    <a:pt x="206" y="1"/>
                    <a:pt x="108" y="89"/>
                    <a:pt x="47" y="232"/>
                  </a:cubicBezTo>
                  <a:cubicBezTo>
                    <a:pt x="1" y="392"/>
                    <a:pt x="1" y="529"/>
                    <a:pt x="69" y="552"/>
                  </a:cubicBezTo>
                  <a:cubicBezTo>
                    <a:pt x="80" y="559"/>
                    <a:pt x="91" y="562"/>
                    <a:pt x="104" y="562"/>
                  </a:cubicBezTo>
                  <a:cubicBezTo>
                    <a:pt x="172" y="562"/>
                    <a:pt x="263" y="462"/>
                    <a:pt x="321" y="346"/>
                  </a:cubicBezTo>
                  <a:cubicBezTo>
                    <a:pt x="366" y="187"/>
                    <a:pt x="366" y="50"/>
                    <a:pt x="298" y="4"/>
                  </a:cubicBezTo>
                  <a:cubicBezTo>
                    <a:pt x="291" y="2"/>
                    <a:pt x="28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0"/>
            <p:cNvSpPr/>
            <p:nvPr/>
          </p:nvSpPr>
          <p:spPr>
            <a:xfrm>
              <a:off x="7797486" y="2640865"/>
              <a:ext cx="8625" cy="12527"/>
            </a:xfrm>
            <a:custGeom>
              <a:avLst/>
              <a:gdLst/>
              <a:ahLst/>
              <a:cxnLst/>
              <a:rect l="l" t="t" r="r" b="b"/>
              <a:pathLst>
                <a:path w="367" h="533" extrusionOk="0">
                  <a:moveTo>
                    <a:pt x="275" y="1"/>
                  </a:moveTo>
                  <a:cubicBezTo>
                    <a:pt x="206" y="1"/>
                    <a:pt x="110" y="87"/>
                    <a:pt x="69" y="209"/>
                  </a:cubicBezTo>
                  <a:cubicBezTo>
                    <a:pt x="1" y="346"/>
                    <a:pt x="24" y="483"/>
                    <a:pt x="92" y="529"/>
                  </a:cubicBezTo>
                  <a:cubicBezTo>
                    <a:pt x="99" y="531"/>
                    <a:pt x="106" y="533"/>
                    <a:pt x="114" y="533"/>
                  </a:cubicBezTo>
                  <a:cubicBezTo>
                    <a:pt x="179" y="533"/>
                    <a:pt x="259" y="444"/>
                    <a:pt x="320" y="301"/>
                  </a:cubicBezTo>
                  <a:cubicBezTo>
                    <a:pt x="366" y="164"/>
                    <a:pt x="366" y="27"/>
                    <a:pt x="298" y="4"/>
                  </a:cubicBezTo>
                  <a:cubicBezTo>
                    <a:pt x="291" y="2"/>
                    <a:pt x="28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0"/>
            <p:cNvSpPr/>
            <p:nvPr/>
          </p:nvSpPr>
          <p:spPr>
            <a:xfrm>
              <a:off x="7788367" y="2675813"/>
              <a:ext cx="27921" cy="18402"/>
            </a:xfrm>
            <a:custGeom>
              <a:avLst/>
              <a:gdLst/>
              <a:ahLst/>
              <a:cxnLst/>
              <a:rect l="l" t="t" r="r" b="b"/>
              <a:pathLst>
                <a:path w="1188" h="783" extrusionOk="0">
                  <a:moveTo>
                    <a:pt x="161" y="1"/>
                  </a:moveTo>
                  <a:lnTo>
                    <a:pt x="161" y="1"/>
                  </a:lnTo>
                  <a:cubicBezTo>
                    <a:pt x="161" y="1"/>
                    <a:pt x="1" y="640"/>
                    <a:pt x="275" y="731"/>
                  </a:cubicBezTo>
                  <a:cubicBezTo>
                    <a:pt x="371" y="768"/>
                    <a:pt x="465" y="782"/>
                    <a:pt x="554" y="782"/>
                  </a:cubicBezTo>
                  <a:cubicBezTo>
                    <a:pt x="910" y="782"/>
                    <a:pt x="1188" y="549"/>
                    <a:pt x="1188" y="549"/>
                  </a:cubicBez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0"/>
            <p:cNvSpPr/>
            <p:nvPr/>
          </p:nvSpPr>
          <p:spPr>
            <a:xfrm>
              <a:off x="7723454" y="4435893"/>
              <a:ext cx="100896" cy="141814"/>
            </a:xfrm>
            <a:custGeom>
              <a:avLst/>
              <a:gdLst/>
              <a:ahLst/>
              <a:cxnLst/>
              <a:rect l="l" t="t" r="r" b="b"/>
              <a:pathLst>
                <a:path w="4293" h="6034" extrusionOk="0">
                  <a:moveTo>
                    <a:pt x="1" y="0"/>
                  </a:moveTo>
                  <a:lnTo>
                    <a:pt x="298" y="4200"/>
                  </a:lnTo>
                  <a:cubicBezTo>
                    <a:pt x="298" y="4200"/>
                    <a:pt x="1119" y="4748"/>
                    <a:pt x="1964" y="5798"/>
                  </a:cubicBezTo>
                  <a:cubicBezTo>
                    <a:pt x="2100" y="5964"/>
                    <a:pt x="2238" y="6033"/>
                    <a:pt x="2374" y="6033"/>
                  </a:cubicBezTo>
                  <a:cubicBezTo>
                    <a:pt x="3079" y="6033"/>
                    <a:pt x="3722" y="4155"/>
                    <a:pt x="3722" y="4155"/>
                  </a:cubicBezTo>
                  <a:lnTo>
                    <a:pt x="4292" y="115"/>
                  </a:lnTo>
                  <a:lnTo>
                    <a:pt x="1"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0"/>
            <p:cNvSpPr/>
            <p:nvPr/>
          </p:nvSpPr>
          <p:spPr>
            <a:xfrm>
              <a:off x="8141346" y="4431051"/>
              <a:ext cx="85338" cy="113776"/>
            </a:xfrm>
            <a:custGeom>
              <a:avLst/>
              <a:gdLst/>
              <a:ahLst/>
              <a:cxnLst/>
              <a:rect l="l" t="t" r="r" b="b"/>
              <a:pathLst>
                <a:path w="3631" h="4841" extrusionOk="0">
                  <a:moveTo>
                    <a:pt x="1" y="1"/>
                  </a:moveTo>
                  <a:lnTo>
                    <a:pt x="1256" y="4041"/>
                  </a:lnTo>
                  <a:cubicBezTo>
                    <a:pt x="1256" y="4041"/>
                    <a:pt x="2189" y="4840"/>
                    <a:pt x="2543" y="4840"/>
                  </a:cubicBezTo>
                  <a:cubicBezTo>
                    <a:pt x="2548" y="4840"/>
                    <a:pt x="2553" y="4840"/>
                    <a:pt x="2557" y="4840"/>
                  </a:cubicBezTo>
                  <a:cubicBezTo>
                    <a:pt x="3196" y="4817"/>
                    <a:pt x="3516" y="3721"/>
                    <a:pt x="3516" y="3721"/>
                  </a:cubicBezTo>
                  <a:lnTo>
                    <a:pt x="3630" y="1"/>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0"/>
            <p:cNvSpPr/>
            <p:nvPr/>
          </p:nvSpPr>
          <p:spPr>
            <a:xfrm>
              <a:off x="7640327" y="4518362"/>
              <a:ext cx="181862" cy="89215"/>
            </a:xfrm>
            <a:custGeom>
              <a:avLst/>
              <a:gdLst/>
              <a:ahLst/>
              <a:cxnLst/>
              <a:rect l="l" t="t" r="r" b="b"/>
              <a:pathLst>
                <a:path w="7738" h="3796" extrusionOk="0">
                  <a:moveTo>
                    <a:pt x="7206" y="0"/>
                  </a:moveTo>
                  <a:cubicBezTo>
                    <a:pt x="7127" y="0"/>
                    <a:pt x="7041" y="38"/>
                    <a:pt x="6985" y="75"/>
                  </a:cubicBezTo>
                  <a:cubicBezTo>
                    <a:pt x="6674" y="385"/>
                    <a:pt x="5763" y="1221"/>
                    <a:pt x="5170" y="1221"/>
                  </a:cubicBezTo>
                  <a:cubicBezTo>
                    <a:pt x="5110" y="1221"/>
                    <a:pt x="5052" y="1213"/>
                    <a:pt x="4999" y="1193"/>
                  </a:cubicBezTo>
                  <a:cubicBezTo>
                    <a:pt x="4611" y="1056"/>
                    <a:pt x="4109" y="828"/>
                    <a:pt x="3972" y="691"/>
                  </a:cubicBezTo>
                  <a:cubicBezTo>
                    <a:pt x="3911" y="642"/>
                    <a:pt x="3823" y="620"/>
                    <a:pt x="3738" y="620"/>
                  </a:cubicBezTo>
                  <a:cubicBezTo>
                    <a:pt x="3664" y="620"/>
                    <a:pt x="3591" y="637"/>
                    <a:pt x="3538" y="668"/>
                  </a:cubicBezTo>
                  <a:lnTo>
                    <a:pt x="160" y="3407"/>
                  </a:lnTo>
                  <a:cubicBezTo>
                    <a:pt x="0" y="3544"/>
                    <a:pt x="114" y="3750"/>
                    <a:pt x="365" y="3750"/>
                  </a:cubicBezTo>
                  <a:lnTo>
                    <a:pt x="5364" y="3795"/>
                  </a:lnTo>
                  <a:cubicBezTo>
                    <a:pt x="5478" y="3795"/>
                    <a:pt x="5592" y="3750"/>
                    <a:pt x="5615" y="3659"/>
                  </a:cubicBezTo>
                  <a:lnTo>
                    <a:pt x="6003" y="2905"/>
                  </a:lnTo>
                  <a:cubicBezTo>
                    <a:pt x="6063" y="2785"/>
                    <a:pt x="6148" y="2722"/>
                    <a:pt x="6212" y="2722"/>
                  </a:cubicBezTo>
                  <a:cubicBezTo>
                    <a:pt x="6270" y="2722"/>
                    <a:pt x="6311" y="2774"/>
                    <a:pt x="6300" y="2882"/>
                  </a:cubicBezTo>
                  <a:lnTo>
                    <a:pt x="6482" y="3636"/>
                  </a:lnTo>
                  <a:cubicBezTo>
                    <a:pt x="6482" y="3687"/>
                    <a:pt x="6723" y="3711"/>
                    <a:pt x="6988" y="3711"/>
                  </a:cubicBezTo>
                  <a:cubicBezTo>
                    <a:pt x="7311" y="3711"/>
                    <a:pt x="7669" y="3676"/>
                    <a:pt x="7669" y="3613"/>
                  </a:cubicBezTo>
                  <a:cubicBezTo>
                    <a:pt x="7738" y="2951"/>
                    <a:pt x="7601" y="783"/>
                    <a:pt x="7487" y="189"/>
                  </a:cubicBezTo>
                  <a:cubicBezTo>
                    <a:pt x="7464" y="98"/>
                    <a:pt x="7373" y="29"/>
                    <a:pt x="7259" y="6"/>
                  </a:cubicBezTo>
                  <a:cubicBezTo>
                    <a:pt x="7242" y="2"/>
                    <a:pt x="7224" y="0"/>
                    <a:pt x="7206"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0"/>
            <p:cNvSpPr/>
            <p:nvPr/>
          </p:nvSpPr>
          <p:spPr>
            <a:xfrm>
              <a:off x="8156387" y="4514884"/>
              <a:ext cx="118570" cy="122754"/>
            </a:xfrm>
            <a:custGeom>
              <a:avLst/>
              <a:gdLst/>
              <a:ahLst/>
              <a:cxnLst/>
              <a:rect l="l" t="t" r="r" b="b"/>
              <a:pathLst>
                <a:path w="5045" h="5223" extrusionOk="0">
                  <a:moveTo>
                    <a:pt x="2865" y="0"/>
                  </a:moveTo>
                  <a:cubicBezTo>
                    <a:pt x="2842" y="0"/>
                    <a:pt x="2819" y="6"/>
                    <a:pt x="2808" y="18"/>
                  </a:cubicBezTo>
                  <a:cubicBezTo>
                    <a:pt x="2808" y="18"/>
                    <a:pt x="2534" y="611"/>
                    <a:pt x="2419" y="816"/>
                  </a:cubicBezTo>
                  <a:cubicBezTo>
                    <a:pt x="2332" y="955"/>
                    <a:pt x="2099" y="1024"/>
                    <a:pt x="1865" y="1024"/>
                  </a:cubicBezTo>
                  <a:cubicBezTo>
                    <a:pt x="1674" y="1024"/>
                    <a:pt x="1483" y="977"/>
                    <a:pt x="1370" y="885"/>
                  </a:cubicBezTo>
                  <a:lnTo>
                    <a:pt x="639" y="223"/>
                  </a:lnTo>
                  <a:cubicBezTo>
                    <a:pt x="622" y="206"/>
                    <a:pt x="601" y="198"/>
                    <a:pt x="582" y="198"/>
                  </a:cubicBezTo>
                  <a:cubicBezTo>
                    <a:pt x="551" y="198"/>
                    <a:pt x="525" y="218"/>
                    <a:pt x="525" y="246"/>
                  </a:cubicBezTo>
                  <a:lnTo>
                    <a:pt x="46" y="3464"/>
                  </a:lnTo>
                  <a:cubicBezTo>
                    <a:pt x="0" y="3807"/>
                    <a:pt x="320" y="4080"/>
                    <a:pt x="730" y="4263"/>
                  </a:cubicBezTo>
                  <a:cubicBezTo>
                    <a:pt x="1337" y="4510"/>
                    <a:pt x="2387" y="5222"/>
                    <a:pt x="3072" y="5222"/>
                  </a:cubicBezTo>
                  <a:cubicBezTo>
                    <a:pt x="3083" y="5222"/>
                    <a:pt x="3094" y="5222"/>
                    <a:pt x="3104" y="5222"/>
                  </a:cubicBezTo>
                  <a:cubicBezTo>
                    <a:pt x="3469" y="5222"/>
                    <a:pt x="3972" y="4491"/>
                    <a:pt x="4565" y="4149"/>
                  </a:cubicBezTo>
                  <a:cubicBezTo>
                    <a:pt x="4930" y="3921"/>
                    <a:pt x="5044" y="3555"/>
                    <a:pt x="4839" y="3236"/>
                  </a:cubicBezTo>
                  <a:lnTo>
                    <a:pt x="2922" y="18"/>
                  </a:lnTo>
                  <a:cubicBezTo>
                    <a:pt x="2910" y="6"/>
                    <a:pt x="2887" y="0"/>
                    <a:pt x="2865"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0"/>
            <p:cNvSpPr/>
            <p:nvPr/>
          </p:nvSpPr>
          <p:spPr>
            <a:xfrm>
              <a:off x="7594709" y="3175987"/>
              <a:ext cx="638939" cy="1284224"/>
            </a:xfrm>
            <a:custGeom>
              <a:avLst/>
              <a:gdLst/>
              <a:ahLst/>
              <a:cxnLst/>
              <a:rect l="l" t="t" r="r" b="b"/>
              <a:pathLst>
                <a:path w="27186" h="54642" extrusionOk="0">
                  <a:moveTo>
                    <a:pt x="9295" y="1"/>
                  </a:moveTo>
                  <a:cubicBezTo>
                    <a:pt x="8403" y="1"/>
                    <a:pt x="7534" y="42"/>
                    <a:pt x="6712" y="152"/>
                  </a:cubicBezTo>
                  <a:cubicBezTo>
                    <a:pt x="1" y="11268"/>
                    <a:pt x="4452" y="45505"/>
                    <a:pt x="5274" y="54567"/>
                  </a:cubicBezTo>
                  <a:cubicBezTo>
                    <a:pt x="5607" y="54606"/>
                    <a:pt x="6388" y="54641"/>
                    <a:pt x="7222" y="54641"/>
                  </a:cubicBezTo>
                  <a:cubicBezTo>
                    <a:pt x="8328" y="54641"/>
                    <a:pt x="9530" y="54580"/>
                    <a:pt x="9907" y="54384"/>
                  </a:cubicBezTo>
                  <a:cubicBezTo>
                    <a:pt x="10409" y="45483"/>
                    <a:pt x="11391" y="24050"/>
                    <a:pt x="10752" y="18777"/>
                  </a:cubicBezTo>
                  <a:cubicBezTo>
                    <a:pt x="10714" y="18384"/>
                    <a:pt x="11035" y="18160"/>
                    <a:pt x="11356" y="18160"/>
                  </a:cubicBezTo>
                  <a:cubicBezTo>
                    <a:pt x="11612" y="18160"/>
                    <a:pt x="11868" y="18303"/>
                    <a:pt x="11939" y="18617"/>
                  </a:cubicBezTo>
                  <a:cubicBezTo>
                    <a:pt x="13034" y="23228"/>
                    <a:pt x="20612" y="46921"/>
                    <a:pt x="23169" y="54247"/>
                  </a:cubicBezTo>
                  <a:cubicBezTo>
                    <a:pt x="23593" y="54271"/>
                    <a:pt x="24309" y="54319"/>
                    <a:pt x="25079" y="54319"/>
                  </a:cubicBezTo>
                  <a:cubicBezTo>
                    <a:pt x="25800" y="54319"/>
                    <a:pt x="26568" y="54277"/>
                    <a:pt x="27186" y="54133"/>
                  </a:cubicBezTo>
                  <a:cubicBezTo>
                    <a:pt x="26707" y="46784"/>
                    <a:pt x="20932" y="12660"/>
                    <a:pt x="19905" y="8620"/>
                  </a:cubicBezTo>
                  <a:cubicBezTo>
                    <a:pt x="19014" y="5128"/>
                    <a:pt x="18193" y="3119"/>
                    <a:pt x="16641" y="380"/>
                  </a:cubicBezTo>
                  <a:cubicBezTo>
                    <a:pt x="14365" y="313"/>
                    <a:pt x="11745" y="1"/>
                    <a:pt x="9295"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0"/>
            <p:cNvSpPr/>
            <p:nvPr/>
          </p:nvSpPr>
          <p:spPr>
            <a:xfrm>
              <a:off x="7697719" y="3207973"/>
              <a:ext cx="64397" cy="1178063"/>
            </a:xfrm>
            <a:custGeom>
              <a:avLst/>
              <a:gdLst/>
              <a:ahLst/>
              <a:cxnLst/>
              <a:rect l="l" t="t" r="r" b="b"/>
              <a:pathLst>
                <a:path w="2740" h="50125" fill="none" extrusionOk="0">
                  <a:moveTo>
                    <a:pt x="2739" y="0"/>
                  </a:moveTo>
                  <a:cubicBezTo>
                    <a:pt x="2739" y="0"/>
                    <a:pt x="0" y="6779"/>
                    <a:pt x="0" y="16320"/>
                  </a:cubicBezTo>
                  <a:cubicBezTo>
                    <a:pt x="0" y="25884"/>
                    <a:pt x="1781" y="50125"/>
                    <a:pt x="1781" y="50125"/>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0"/>
            <p:cNvSpPr/>
            <p:nvPr/>
          </p:nvSpPr>
          <p:spPr>
            <a:xfrm>
              <a:off x="7950391" y="3200453"/>
              <a:ext cx="230160" cy="1182904"/>
            </a:xfrm>
            <a:custGeom>
              <a:avLst/>
              <a:gdLst/>
              <a:ahLst/>
              <a:cxnLst/>
              <a:rect l="l" t="t" r="r" b="b"/>
              <a:pathLst>
                <a:path w="9793" h="50331" fill="none" extrusionOk="0">
                  <a:moveTo>
                    <a:pt x="9792" y="50331"/>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0"/>
            <p:cNvSpPr/>
            <p:nvPr/>
          </p:nvSpPr>
          <p:spPr>
            <a:xfrm>
              <a:off x="7905314" y="3206892"/>
              <a:ext cx="94433" cy="206023"/>
            </a:xfrm>
            <a:custGeom>
              <a:avLst/>
              <a:gdLst/>
              <a:ahLst/>
              <a:cxnLst/>
              <a:rect l="l" t="t" r="r" b="b"/>
              <a:pathLst>
                <a:path w="4018" h="8766" fill="none" extrusionOk="0">
                  <a:moveTo>
                    <a:pt x="1" y="1"/>
                  </a:moveTo>
                  <a:cubicBezTo>
                    <a:pt x="1" y="1"/>
                    <a:pt x="92" y="8766"/>
                    <a:pt x="4018" y="8058"/>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0"/>
            <p:cNvSpPr/>
            <p:nvPr/>
          </p:nvSpPr>
          <p:spPr>
            <a:xfrm>
              <a:off x="7713818" y="3217633"/>
              <a:ext cx="92294" cy="204401"/>
            </a:xfrm>
            <a:custGeom>
              <a:avLst/>
              <a:gdLst/>
              <a:ahLst/>
              <a:cxnLst/>
              <a:rect l="l" t="t" r="r" b="b"/>
              <a:pathLst>
                <a:path w="3927" h="8697" fill="none" extrusionOk="0">
                  <a:moveTo>
                    <a:pt x="0" y="8012"/>
                  </a:moveTo>
                  <a:cubicBezTo>
                    <a:pt x="3926" y="8697"/>
                    <a:pt x="3287" y="0"/>
                    <a:pt x="3287" y="0"/>
                  </a:cubicBez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0"/>
            <p:cNvSpPr/>
            <p:nvPr/>
          </p:nvSpPr>
          <p:spPr>
            <a:xfrm>
              <a:off x="7710058" y="4386538"/>
              <a:ext cx="120732" cy="2703"/>
            </a:xfrm>
            <a:custGeom>
              <a:avLst/>
              <a:gdLst/>
              <a:ahLst/>
              <a:cxnLst/>
              <a:rect l="l" t="t" r="r" b="b"/>
              <a:pathLst>
                <a:path w="5137" h="115" fill="none" extrusionOk="0">
                  <a:moveTo>
                    <a:pt x="5136" y="115"/>
                  </a:moveTo>
                  <a:lnTo>
                    <a:pt x="0" y="0"/>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0"/>
            <p:cNvSpPr/>
            <p:nvPr/>
          </p:nvSpPr>
          <p:spPr>
            <a:xfrm>
              <a:off x="8118831" y="4385998"/>
              <a:ext cx="108911" cy="3243"/>
            </a:xfrm>
            <a:custGeom>
              <a:avLst/>
              <a:gdLst/>
              <a:ahLst/>
              <a:cxnLst/>
              <a:rect l="l" t="t" r="r" b="b"/>
              <a:pathLst>
                <a:path w="4634" h="138" fill="none" extrusionOk="0">
                  <a:moveTo>
                    <a:pt x="4634" y="138"/>
                  </a:moveTo>
                  <a:lnTo>
                    <a:pt x="0" y="1"/>
                  </a:lnTo>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0"/>
            <p:cNvSpPr/>
            <p:nvPr/>
          </p:nvSpPr>
          <p:spPr>
            <a:xfrm>
              <a:off x="7346338" y="2834594"/>
              <a:ext cx="444738" cy="378132"/>
            </a:xfrm>
            <a:custGeom>
              <a:avLst/>
              <a:gdLst/>
              <a:ahLst/>
              <a:cxnLst/>
              <a:rect l="l" t="t" r="r" b="b"/>
              <a:pathLst>
                <a:path w="18923" h="16089" extrusionOk="0">
                  <a:moveTo>
                    <a:pt x="18877" y="1"/>
                  </a:moveTo>
                  <a:lnTo>
                    <a:pt x="18877" y="1"/>
                  </a:lnTo>
                  <a:cubicBezTo>
                    <a:pt x="16785" y="235"/>
                    <a:pt x="16025" y="3423"/>
                    <a:pt x="14925" y="6398"/>
                  </a:cubicBezTo>
                  <a:lnTo>
                    <a:pt x="14925" y="6398"/>
                  </a:lnTo>
                  <a:cubicBezTo>
                    <a:pt x="15799" y="5202"/>
                    <a:pt x="18216" y="1830"/>
                    <a:pt x="18626" y="526"/>
                  </a:cubicBezTo>
                  <a:cubicBezTo>
                    <a:pt x="18695" y="366"/>
                    <a:pt x="18923" y="1"/>
                    <a:pt x="18877" y="1"/>
                  </a:cubicBezTo>
                  <a:close/>
                  <a:moveTo>
                    <a:pt x="14925" y="6398"/>
                  </a:moveTo>
                  <a:cubicBezTo>
                    <a:pt x="14728" y="6667"/>
                    <a:pt x="14609" y="6826"/>
                    <a:pt x="14609" y="6826"/>
                  </a:cubicBezTo>
                  <a:cubicBezTo>
                    <a:pt x="14609" y="6868"/>
                    <a:pt x="14631" y="6948"/>
                    <a:pt x="14670" y="7063"/>
                  </a:cubicBezTo>
                  <a:lnTo>
                    <a:pt x="14670" y="7063"/>
                  </a:lnTo>
                  <a:cubicBezTo>
                    <a:pt x="14758" y="6843"/>
                    <a:pt x="14842" y="6621"/>
                    <a:pt x="14925" y="6398"/>
                  </a:cubicBezTo>
                  <a:close/>
                  <a:moveTo>
                    <a:pt x="232" y="4864"/>
                  </a:moveTo>
                  <a:cubicBezTo>
                    <a:pt x="206" y="4864"/>
                    <a:pt x="189" y="4871"/>
                    <a:pt x="183" y="4886"/>
                  </a:cubicBezTo>
                  <a:cubicBezTo>
                    <a:pt x="1" y="5319"/>
                    <a:pt x="1804" y="6643"/>
                    <a:pt x="1804" y="6643"/>
                  </a:cubicBezTo>
                  <a:cubicBezTo>
                    <a:pt x="1804" y="6643"/>
                    <a:pt x="1804" y="6871"/>
                    <a:pt x="1621" y="7054"/>
                  </a:cubicBezTo>
                  <a:cubicBezTo>
                    <a:pt x="1439" y="7237"/>
                    <a:pt x="1370" y="7442"/>
                    <a:pt x="1393" y="7762"/>
                  </a:cubicBezTo>
                  <a:cubicBezTo>
                    <a:pt x="1439" y="8104"/>
                    <a:pt x="1211" y="8378"/>
                    <a:pt x="1233" y="8583"/>
                  </a:cubicBezTo>
                  <a:cubicBezTo>
                    <a:pt x="1233" y="8766"/>
                    <a:pt x="2854" y="9679"/>
                    <a:pt x="3653" y="9884"/>
                  </a:cubicBezTo>
                  <a:cubicBezTo>
                    <a:pt x="3653" y="9884"/>
                    <a:pt x="12959" y="16088"/>
                    <a:pt x="15957" y="16088"/>
                  </a:cubicBezTo>
                  <a:cubicBezTo>
                    <a:pt x="16331" y="16088"/>
                    <a:pt x="16607" y="15991"/>
                    <a:pt x="16755" y="15773"/>
                  </a:cubicBezTo>
                  <a:cubicBezTo>
                    <a:pt x="16755" y="15773"/>
                    <a:pt x="18284" y="13514"/>
                    <a:pt x="14997" y="7921"/>
                  </a:cubicBezTo>
                  <a:cubicBezTo>
                    <a:pt x="14854" y="7548"/>
                    <a:pt x="14737" y="7256"/>
                    <a:pt x="14670" y="7063"/>
                  </a:cubicBezTo>
                  <a:lnTo>
                    <a:pt x="14670" y="7063"/>
                  </a:lnTo>
                  <a:cubicBezTo>
                    <a:pt x="14108" y="8481"/>
                    <a:pt x="13436" y="9793"/>
                    <a:pt x="12463" y="10638"/>
                  </a:cubicBezTo>
                  <a:cubicBezTo>
                    <a:pt x="12461" y="10639"/>
                    <a:pt x="12457" y="10640"/>
                    <a:pt x="12451" y="10640"/>
                  </a:cubicBezTo>
                  <a:cubicBezTo>
                    <a:pt x="12097" y="10640"/>
                    <a:pt x="4748" y="7396"/>
                    <a:pt x="4748" y="7396"/>
                  </a:cubicBezTo>
                  <a:cubicBezTo>
                    <a:pt x="4748" y="7396"/>
                    <a:pt x="733" y="4864"/>
                    <a:pt x="232" y="4864"/>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0"/>
            <p:cNvSpPr/>
            <p:nvPr/>
          </p:nvSpPr>
          <p:spPr>
            <a:xfrm>
              <a:off x="7391932" y="2983739"/>
              <a:ext cx="29543" cy="39719"/>
            </a:xfrm>
            <a:custGeom>
              <a:avLst/>
              <a:gdLst/>
              <a:ahLst/>
              <a:cxnLst/>
              <a:rect l="l" t="t" r="r" b="b"/>
              <a:pathLst>
                <a:path w="1257" h="1690" extrusionOk="0">
                  <a:moveTo>
                    <a:pt x="868" y="0"/>
                  </a:moveTo>
                  <a:lnTo>
                    <a:pt x="320" y="594"/>
                  </a:lnTo>
                  <a:cubicBezTo>
                    <a:pt x="229" y="708"/>
                    <a:pt x="138" y="799"/>
                    <a:pt x="69" y="913"/>
                  </a:cubicBezTo>
                  <a:cubicBezTo>
                    <a:pt x="24" y="959"/>
                    <a:pt x="1" y="1028"/>
                    <a:pt x="1" y="1096"/>
                  </a:cubicBezTo>
                  <a:cubicBezTo>
                    <a:pt x="1" y="1164"/>
                    <a:pt x="69" y="1233"/>
                    <a:pt x="138" y="1256"/>
                  </a:cubicBezTo>
                  <a:cubicBezTo>
                    <a:pt x="219" y="1285"/>
                    <a:pt x="302" y="1298"/>
                    <a:pt x="387" y="1298"/>
                  </a:cubicBezTo>
                  <a:cubicBezTo>
                    <a:pt x="564" y="1298"/>
                    <a:pt x="744" y="1242"/>
                    <a:pt x="914" y="1164"/>
                  </a:cubicBezTo>
                  <a:cubicBezTo>
                    <a:pt x="969" y="1164"/>
                    <a:pt x="1024" y="1135"/>
                    <a:pt x="1067" y="1135"/>
                  </a:cubicBezTo>
                  <a:cubicBezTo>
                    <a:pt x="1077" y="1135"/>
                    <a:pt x="1087" y="1137"/>
                    <a:pt x="1097" y="1142"/>
                  </a:cubicBezTo>
                  <a:cubicBezTo>
                    <a:pt x="1165" y="1164"/>
                    <a:pt x="1142" y="1233"/>
                    <a:pt x="1165" y="1301"/>
                  </a:cubicBezTo>
                  <a:lnTo>
                    <a:pt x="1234" y="1689"/>
                  </a:lnTo>
                  <a:lnTo>
                    <a:pt x="1256" y="1689"/>
                  </a:lnTo>
                  <a:lnTo>
                    <a:pt x="1234" y="1301"/>
                  </a:lnTo>
                  <a:lnTo>
                    <a:pt x="1211" y="1187"/>
                  </a:lnTo>
                  <a:cubicBezTo>
                    <a:pt x="1211" y="1164"/>
                    <a:pt x="1188" y="1096"/>
                    <a:pt x="1119" y="1050"/>
                  </a:cubicBezTo>
                  <a:cubicBezTo>
                    <a:pt x="1098" y="1046"/>
                    <a:pt x="1077" y="1044"/>
                    <a:pt x="1059" y="1044"/>
                  </a:cubicBezTo>
                  <a:cubicBezTo>
                    <a:pt x="980" y="1044"/>
                    <a:pt x="928" y="1078"/>
                    <a:pt x="891" y="1096"/>
                  </a:cubicBezTo>
                  <a:cubicBezTo>
                    <a:pt x="727" y="1141"/>
                    <a:pt x="553" y="1186"/>
                    <a:pt x="401" y="1186"/>
                  </a:cubicBezTo>
                  <a:cubicBezTo>
                    <a:pt x="321" y="1186"/>
                    <a:pt x="247" y="1173"/>
                    <a:pt x="184" y="1142"/>
                  </a:cubicBezTo>
                  <a:cubicBezTo>
                    <a:pt x="115" y="1119"/>
                    <a:pt x="92" y="1073"/>
                    <a:pt x="161" y="959"/>
                  </a:cubicBezTo>
                  <a:cubicBezTo>
                    <a:pt x="206" y="868"/>
                    <a:pt x="320" y="776"/>
                    <a:pt x="389" y="662"/>
                  </a:cubicBezTo>
                  <a:cubicBezTo>
                    <a:pt x="572" y="457"/>
                    <a:pt x="731" y="229"/>
                    <a:pt x="891" y="23"/>
                  </a:cubicBezTo>
                  <a:lnTo>
                    <a:pt x="8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0"/>
            <p:cNvSpPr/>
            <p:nvPr/>
          </p:nvSpPr>
          <p:spPr>
            <a:xfrm>
              <a:off x="7387655" y="2989403"/>
              <a:ext cx="12903" cy="6158"/>
            </a:xfrm>
            <a:custGeom>
              <a:avLst/>
              <a:gdLst/>
              <a:ahLst/>
              <a:cxnLst/>
              <a:rect l="l" t="t" r="r" b="b"/>
              <a:pathLst>
                <a:path w="549" h="262" extrusionOk="0">
                  <a:moveTo>
                    <a:pt x="131" y="0"/>
                  </a:moveTo>
                  <a:cubicBezTo>
                    <a:pt x="92" y="0"/>
                    <a:pt x="46" y="10"/>
                    <a:pt x="0" y="10"/>
                  </a:cubicBezTo>
                  <a:lnTo>
                    <a:pt x="0" y="33"/>
                  </a:lnTo>
                  <a:cubicBezTo>
                    <a:pt x="183" y="102"/>
                    <a:pt x="366" y="193"/>
                    <a:pt x="548" y="262"/>
                  </a:cubicBezTo>
                  <a:cubicBezTo>
                    <a:pt x="525" y="216"/>
                    <a:pt x="480" y="170"/>
                    <a:pt x="457" y="125"/>
                  </a:cubicBezTo>
                  <a:cubicBezTo>
                    <a:pt x="411" y="102"/>
                    <a:pt x="366" y="79"/>
                    <a:pt x="320" y="56"/>
                  </a:cubicBezTo>
                  <a:cubicBezTo>
                    <a:pt x="274" y="33"/>
                    <a:pt x="229" y="10"/>
                    <a:pt x="183" y="10"/>
                  </a:cubicBezTo>
                  <a:cubicBezTo>
                    <a:pt x="168" y="3"/>
                    <a:pt x="15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0"/>
            <p:cNvSpPr/>
            <p:nvPr/>
          </p:nvSpPr>
          <p:spPr>
            <a:xfrm>
              <a:off x="7381215" y="3008957"/>
              <a:ext cx="36499" cy="10882"/>
            </a:xfrm>
            <a:custGeom>
              <a:avLst/>
              <a:gdLst/>
              <a:ahLst/>
              <a:cxnLst/>
              <a:rect l="l" t="t" r="r" b="b"/>
              <a:pathLst>
                <a:path w="1553" h="463" extrusionOk="0">
                  <a:moveTo>
                    <a:pt x="23" y="0"/>
                  </a:moveTo>
                  <a:lnTo>
                    <a:pt x="0" y="23"/>
                  </a:lnTo>
                  <a:cubicBezTo>
                    <a:pt x="252" y="160"/>
                    <a:pt x="503" y="274"/>
                    <a:pt x="776" y="343"/>
                  </a:cubicBezTo>
                  <a:cubicBezTo>
                    <a:pt x="913" y="388"/>
                    <a:pt x="1050" y="434"/>
                    <a:pt x="1187" y="457"/>
                  </a:cubicBezTo>
                  <a:cubicBezTo>
                    <a:pt x="1209" y="460"/>
                    <a:pt x="1232" y="462"/>
                    <a:pt x="1255" y="462"/>
                  </a:cubicBezTo>
                  <a:cubicBezTo>
                    <a:pt x="1379" y="462"/>
                    <a:pt x="1514" y="409"/>
                    <a:pt x="1553" y="274"/>
                  </a:cubicBezTo>
                  <a:lnTo>
                    <a:pt x="1530" y="274"/>
                  </a:lnTo>
                  <a:cubicBezTo>
                    <a:pt x="1507" y="343"/>
                    <a:pt x="1438" y="365"/>
                    <a:pt x="1370" y="365"/>
                  </a:cubicBezTo>
                  <a:cubicBezTo>
                    <a:pt x="1355" y="373"/>
                    <a:pt x="1337" y="376"/>
                    <a:pt x="1318" y="376"/>
                  </a:cubicBezTo>
                  <a:cubicBezTo>
                    <a:pt x="1281" y="376"/>
                    <a:pt x="1241" y="365"/>
                    <a:pt x="1210" y="365"/>
                  </a:cubicBezTo>
                  <a:cubicBezTo>
                    <a:pt x="1073" y="320"/>
                    <a:pt x="936" y="274"/>
                    <a:pt x="822" y="228"/>
                  </a:cubicBezTo>
                  <a:cubicBezTo>
                    <a:pt x="685" y="206"/>
                    <a:pt x="548" y="160"/>
                    <a:pt x="411" y="114"/>
                  </a:cubicBezTo>
                  <a:cubicBezTo>
                    <a:pt x="297" y="69"/>
                    <a:pt x="160" y="46"/>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0"/>
            <p:cNvSpPr/>
            <p:nvPr/>
          </p:nvSpPr>
          <p:spPr>
            <a:xfrm>
              <a:off x="7379077" y="3019674"/>
              <a:ext cx="35959" cy="16123"/>
            </a:xfrm>
            <a:custGeom>
              <a:avLst/>
              <a:gdLst/>
              <a:ahLst/>
              <a:cxnLst/>
              <a:rect l="l" t="t" r="r" b="b"/>
              <a:pathLst>
                <a:path w="1530" h="686" extrusionOk="0">
                  <a:moveTo>
                    <a:pt x="1392" y="1"/>
                  </a:moveTo>
                  <a:lnTo>
                    <a:pt x="1392" y="1"/>
                  </a:lnTo>
                  <a:cubicBezTo>
                    <a:pt x="1415" y="160"/>
                    <a:pt x="1438" y="343"/>
                    <a:pt x="1324" y="457"/>
                  </a:cubicBezTo>
                  <a:cubicBezTo>
                    <a:pt x="1253" y="542"/>
                    <a:pt x="1156" y="566"/>
                    <a:pt x="1059" y="566"/>
                  </a:cubicBezTo>
                  <a:cubicBezTo>
                    <a:pt x="1000" y="566"/>
                    <a:pt x="942" y="557"/>
                    <a:pt x="890" y="549"/>
                  </a:cubicBezTo>
                  <a:cubicBezTo>
                    <a:pt x="731" y="503"/>
                    <a:pt x="594" y="412"/>
                    <a:pt x="434" y="343"/>
                  </a:cubicBezTo>
                  <a:cubicBezTo>
                    <a:pt x="297" y="275"/>
                    <a:pt x="160" y="206"/>
                    <a:pt x="23" y="115"/>
                  </a:cubicBezTo>
                  <a:lnTo>
                    <a:pt x="0" y="138"/>
                  </a:lnTo>
                  <a:cubicBezTo>
                    <a:pt x="137" y="252"/>
                    <a:pt x="251" y="343"/>
                    <a:pt x="388" y="434"/>
                  </a:cubicBezTo>
                  <a:cubicBezTo>
                    <a:pt x="525" y="526"/>
                    <a:pt x="685" y="594"/>
                    <a:pt x="845" y="663"/>
                  </a:cubicBezTo>
                  <a:cubicBezTo>
                    <a:pt x="936" y="685"/>
                    <a:pt x="1027" y="685"/>
                    <a:pt x="1141" y="685"/>
                  </a:cubicBezTo>
                  <a:cubicBezTo>
                    <a:pt x="1233" y="663"/>
                    <a:pt x="1347" y="617"/>
                    <a:pt x="1392" y="526"/>
                  </a:cubicBezTo>
                  <a:cubicBezTo>
                    <a:pt x="1529" y="343"/>
                    <a:pt x="1461" y="160"/>
                    <a:pt x="1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0"/>
            <p:cNvSpPr/>
            <p:nvPr/>
          </p:nvSpPr>
          <p:spPr>
            <a:xfrm>
              <a:off x="7386033" y="3030955"/>
              <a:ext cx="18802" cy="16099"/>
            </a:xfrm>
            <a:custGeom>
              <a:avLst/>
              <a:gdLst/>
              <a:ahLst/>
              <a:cxnLst/>
              <a:rect l="l" t="t" r="r" b="b"/>
              <a:pathLst>
                <a:path w="800" h="685" extrusionOk="0">
                  <a:moveTo>
                    <a:pt x="663" y="0"/>
                  </a:moveTo>
                  <a:cubicBezTo>
                    <a:pt x="708" y="91"/>
                    <a:pt x="708" y="183"/>
                    <a:pt x="708" y="297"/>
                  </a:cubicBezTo>
                  <a:cubicBezTo>
                    <a:pt x="708" y="342"/>
                    <a:pt x="686" y="388"/>
                    <a:pt x="663" y="434"/>
                  </a:cubicBezTo>
                  <a:cubicBezTo>
                    <a:pt x="663" y="479"/>
                    <a:pt x="617" y="502"/>
                    <a:pt x="571" y="525"/>
                  </a:cubicBezTo>
                  <a:cubicBezTo>
                    <a:pt x="480" y="548"/>
                    <a:pt x="389" y="571"/>
                    <a:pt x="275" y="571"/>
                  </a:cubicBezTo>
                  <a:cubicBezTo>
                    <a:pt x="241" y="579"/>
                    <a:pt x="208" y="584"/>
                    <a:pt x="175" y="584"/>
                  </a:cubicBezTo>
                  <a:cubicBezTo>
                    <a:pt x="117" y="584"/>
                    <a:pt x="59" y="568"/>
                    <a:pt x="1" y="525"/>
                  </a:cubicBezTo>
                  <a:lnTo>
                    <a:pt x="1" y="548"/>
                  </a:lnTo>
                  <a:cubicBezTo>
                    <a:pt x="24" y="593"/>
                    <a:pt x="69" y="616"/>
                    <a:pt x="115" y="639"/>
                  </a:cubicBezTo>
                  <a:cubicBezTo>
                    <a:pt x="183" y="662"/>
                    <a:pt x="229" y="662"/>
                    <a:pt x="298" y="685"/>
                  </a:cubicBezTo>
                  <a:cubicBezTo>
                    <a:pt x="366" y="685"/>
                    <a:pt x="503" y="685"/>
                    <a:pt x="617" y="616"/>
                  </a:cubicBezTo>
                  <a:cubicBezTo>
                    <a:pt x="663" y="593"/>
                    <a:pt x="731" y="571"/>
                    <a:pt x="777" y="479"/>
                  </a:cubicBezTo>
                  <a:cubicBezTo>
                    <a:pt x="800" y="411"/>
                    <a:pt x="777" y="342"/>
                    <a:pt x="777" y="297"/>
                  </a:cubicBezTo>
                  <a:cubicBezTo>
                    <a:pt x="777" y="183"/>
                    <a:pt x="731" y="91"/>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0"/>
            <p:cNvSpPr/>
            <p:nvPr/>
          </p:nvSpPr>
          <p:spPr>
            <a:xfrm>
              <a:off x="7465964" y="2823877"/>
              <a:ext cx="343889" cy="399354"/>
            </a:xfrm>
            <a:custGeom>
              <a:avLst/>
              <a:gdLst/>
              <a:ahLst/>
              <a:cxnLst/>
              <a:rect l="l" t="t" r="r" b="b"/>
              <a:pathLst>
                <a:path w="14632" h="16992" extrusionOk="0">
                  <a:moveTo>
                    <a:pt x="13810" y="0"/>
                  </a:moveTo>
                  <a:cubicBezTo>
                    <a:pt x="13810" y="1"/>
                    <a:pt x="12235" y="229"/>
                    <a:pt x="11140" y="2329"/>
                  </a:cubicBezTo>
                  <a:cubicBezTo>
                    <a:pt x="10295" y="3972"/>
                    <a:pt x="7031" y="10888"/>
                    <a:pt x="7031" y="10888"/>
                  </a:cubicBezTo>
                  <a:lnTo>
                    <a:pt x="594" y="8126"/>
                  </a:lnTo>
                  <a:lnTo>
                    <a:pt x="1" y="12144"/>
                  </a:lnTo>
                  <a:cubicBezTo>
                    <a:pt x="1" y="12144"/>
                    <a:pt x="8049" y="16991"/>
                    <a:pt x="10903" y="16991"/>
                  </a:cubicBezTo>
                  <a:cubicBezTo>
                    <a:pt x="11219" y="16991"/>
                    <a:pt x="11471" y="16932"/>
                    <a:pt x="11642" y="16800"/>
                  </a:cubicBezTo>
                  <a:cubicBezTo>
                    <a:pt x="13354" y="15476"/>
                    <a:pt x="14632" y="2123"/>
                    <a:pt x="13810"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0"/>
            <p:cNvSpPr/>
            <p:nvPr/>
          </p:nvSpPr>
          <p:spPr>
            <a:xfrm>
              <a:off x="7711162" y="2821198"/>
              <a:ext cx="357802" cy="386076"/>
            </a:xfrm>
            <a:custGeom>
              <a:avLst/>
              <a:gdLst/>
              <a:ahLst/>
              <a:cxnLst/>
              <a:rect l="l" t="t" r="r" b="b"/>
              <a:pathLst>
                <a:path w="15224" h="16427" extrusionOk="0">
                  <a:moveTo>
                    <a:pt x="3674" y="0"/>
                  </a:moveTo>
                  <a:lnTo>
                    <a:pt x="3674" y="0"/>
                  </a:lnTo>
                  <a:cubicBezTo>
                    <a:pt x="3674" y="4"/>
                    <a:pt x="3675" y="8"/>
                    <a:pt x="3675" y="12"/>
                  </a:cubicBezTo>
                  <a:lnTo>
                    <a:pt x="3675" y="12"/>
                  </a:lnTo>
                  <a:cubicBezTo>
                    <a:pt x="3676" y="7"/>
                    <a:pt x="3675" y="3"/>
                    <a:pt x="3674" y="0"/>
                  </a:cubicBezTo>
                  <a:close/>
                  <a:moveTo>
                    <a:pt x="3675" y="12"/>
                  </a:moveTo>
                  <a:lnTo>
                    <a:pt x="3675" y="12"/>
                  </a:lnTo>
                  <a:cubicBezTo>
                    <a:pt x="3666" y="404"/>
                    <a:pt x="1" y="7721"/>
                    <a:pt x="113" y="9815"/>
                  </a:cubicBezTo>
                  <a:cubicBezTo>
                    <a:pt x="227" y="11961"/>
                    <a:pt x="1688" y="15567"/>
                    <a:pt x="1574" y="15887"/>
                  </a:cubicBezTo>
                  <a:cubicBezTo>
                    <a:pt x="1574" y="15887"/>
                    <a:pt x="2265" y="16426"/>
                    <a:pt x="5209" y="16426"/>
                  </a:cubicBezTo>
                  <a:cubicBezTo>
                    <a:pt x="6835" y="16426"/>
                    <a:pt x="9150" y="16262"/>
                    <a:pt x="12416" y="15750"/>
                  </a:cubicBezTo>
                  <a:cubicBezTo>
                    <a:pt x="15223" y="13285"/>
                    <a:pt x="12758" y="4908"/>
                    <a:pt x="11800" y="2260"/>
                  </a:cubicBezTo>
                  <a:cubicBezTo>
                    <a:pt x="11800" y="2260"/>
                    <a:pt x="9312" y="1895"/>
                    <a:pt x="8239" y="594"/>
                  </a:cubicBezTo>
                  <a:cubicBezTo>
                    <a:pt x="8239" y="594"/>
                    <a:pt x="6639" y="1843"/>
                    <a:pt x="5323" y="1843"/>
                  </a:cubicBezTo>
                  <a:cubicBezTo>
                    <a:pt x="4544" y="1843"/>
                    <a:pt x="3865" y="1406"/>
                    <a:pt x="3675" y="12"/>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0"/>
            <p:cNvSpPr/>
            <p:nvPr/>
          </p:nvSpPr>
          <p:spPr>
            <a:xfrm>
              <a:off x="7563075" y="3066890"/>
              <a:ext cx="269315" cy="159347"/>
            </a:xfrm>
            <a:custGeom>
              <a:avLst/>
              <a:gdLst/>
              <a:ahLst/>
              <a:cxnLst/>
              <a:rect l="l" t="t" r="r" b="b"/>
              <a:pathLst>
                <a:path w="11459" h="6780" extrusionOk="0">
                  <a:moveTo>
                    <a:pt x="5912" y="0"/>
                  </a:moveTo>
                  <a:lnTo>
                    <a:pt x="0" y="46"/>
                  </a:lnTo>
                  <a:lnTo>
                    <a:pt x="4542" y="6277"/>
                  </a:lnTo>
                  <a:lnTo>
                    <a:pt x="7213" y="6665"/>
                  </a:lnTo>
                  <a:cubicBezTo>
                    <a:pt x="7373" y="6688"/>
                    <a:pt x="11459" y="6779"/>
                    <a:pt x="11459" y="6779"/>
                  </a:cubicBezTo>
                  <a:lnTo>
                    <a:pt x="59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0"/>
            <p:cNvSpPr/>
            <p:nvPr/>
          </p:nvSpPr>
          <p:spPr>
            <a:xfrm>
              <a:off x="7757250" y="3133941"/>
              <a:ext cx="31681" cy="35418"/>
            </a:xfrm>
            <a:custGeom>
              <a:avLst/>
              <a:gdLst/>
              <a:ahLst/>
              <a:cxnLst/>
              <a:rect l="l" t="t" r="r" b="b"/>
              <a:pathLst>
                <a:path w="1348" h="1507" extrusionOk="0">
                  <a:moveTo>
                    <a:pt x="1" y="0"/>
                  </a:moveTo>
                  <a:lnTo>
                    <a:pt x="1" y="1005"/>
                  </a:lnTo>
                  <a:lnTo>
                    <a:pt x="1348" y="1507"/>
                  </a:lnTo>
                  <a:lnTo>
                    <a:pt x="1" y="0"/>
                  </a:lnTo>
                  <a:close/>
                </a:path>
              </a:pathLst>
            </a:custGeom>
            <a:solidFill>
              <a:srgbClr val="020F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0"/>
            <p:cNvSpPr/>
            <p:nvPr/>
          </p:nvSpPr>
          <p:spPr>
            <a:xfrm>
              <a:off x="7667143" y="3134482"/>
              <a:ext cx="226940" cy="123412"/>
            </a:xfrm>
            <a:custGeom>
              <a:avLst/>
              <a:gdLst/>
              <a:ahLst/>
              <a:cxnLst/>
              <a:rect l="l" t="t" r="r" b="b"/>
              <a:pathLst>
                <a:path w="9656" h="5251" extrusionOk="0">
                  <a:moveTo>
                    <a:pt x="2283" y="2211"/>
                  </a:moveTo>
                  <a:cubicBezTo>
                    <a:pt x="2378" y="2243"/>
                    <a:pt x="2434" y="2262"/>
                    <a:pt x="2432" y="2262"/>
                  </a:cubicBezTo>
                  <a:cubicBezTo>
                    <a:pt x="2431" y="2262"/>
                    <a:pt x="2406" y="2254"/>
                    <a:pt x="2351" y="2237"/>
                  </a:cubicBezTo>
                  <a:cubicBezTo>
                    <a:pt x="2347" y="2235"/>
                    <a:pt x="2323" y="2226"/>
                    <a:pt x="2283" y="2211"/>
                  </a:cubicBezTo>
                  <a:close/>
                  <a:moveTo>
                    <a:pt x="3812" y="0"/>
                  </a:moveTo>
                  <a:lnTo>
                    <a:pt x="3812" y="0"/>
                  </a:lnTo>
                  <a:cubicBezTo>
                    <a:pt x="4086" y="251"/>
                    <a:pt x="4223" y="913"/>
                    <a:pt x="4086" y="982"/>
                  </a:cubicBezTo>
                  <a:cubicBezTo>
                    <a:pt x="4031" y="1013"/>
                    <a:pt x="3923" y="1028"/>
                    <a:pt x="3788" y="1028"/>
                  </a:cubicBezTo>
                  <a:cubicBezTo>
                    <a:pt x="3530" y="1028"/>
                    <a:pt x="3177" y="973"/>
                    <a:pt x="2922" y="868"/>
                  </a:cubicBezTo>
                  <a:cubicBezTo>
                    <a:pt x="2543" y="720"/>
                    <a:pt x="1059" y="30"/>
                    <a:pt x="633" y="30"/>
                  </a:cubicBezTo>
                  <a:cubicBezTo>
                    <a:pt x="596" y="30"/>
                    <a:pt x="568" y="35"/>
                    <a:pt x="548" y="46"/>
                  </a:cubicBezTo>
                  <a:cubicBezTo>
                    <a:pt x="320" y="206"/>
                    <a:pt x="2557" y="1530"/>
                    <a:pt x="2511" y="1621"/>
                  </a:cubicBezTo>
                  <a:cubicBezTo>
                    <a:pt x="2507" y="1627"/>
                    <a:pt x="2494" y="1630"/>
                    <a:pt x="2474" y="1630"/>
                  </a:cubicBezTo>
                  <a:cubicBezTo>
                    <a:pt x="2271" y="1630"/>
                    <a:pt x="1347" y="1347"/>
                    <a:pt x="1347" y="1347"/>
                  </a:cubicBezTo>
                  <a:cubicBezTo>
                    <a:pt x="1314" y="1347"/>
                    <a:pt x="623" y="1182"/>
                    <a:pt x="260" y="1182"/>
                  </a:cubicBezTo>
                  <a:cubicBezTo>
                    <a:pt x="118" y="1182"/>
                    <a:pt x="27" y="1208"/>
                    <a:pt x="46" y="1279"/>
                  </a:cubicBezTo>
                  <a:cubicBezTo>
                    <a:pt x="73" y="1426"/>
                    <a:pt x="1069" y="1794"/>
                    <a:pt x="1766" y="2036"/>
                  </a:cubicBezTo>
                  <a:lnTo>
                    <a:pt x="1766" y="2036"/>
                  </a:lnTo>
                  <a:cubicBezTo>
                    <a:pt x="1255" y="1871"/>
                    <a:pt x="543" y="1664"/>
                    <a:pt x="201" y="1664"/>
                  </a:cubicBezTo>
                  <a:cubicBezTo>
                    <a:pt x="76" y="1664"/>
                    <a:pt x="0" y="1692"/>
                    <a:pt x="0" y="1758"/>
                  </a:cubicBezTo>
                  <a:cubicBezTo>
                    <a:pt x="0" y="2009"/>
                    <a:pt x="2077" y="2694"/>
                    <a:pt x="2146" y="2785"/>
                  </a:cubicBezTo>
                  <a:cubicBezTo>
                    <a:pt x="2149" y="2788"/>
                    <a:pt x="2148" y="2789"/>
                    <a:pt x="2145" y="2789"/>
                  </a:cubicBezTo>
                  <a:cubicBezTo>
                    <a:pt x="2084" y="2789"/>
                    <a:pt x="946" y="2285"/>
                    <a:pt x="574" y="2285"/>
                  </a:cubicBezTo>
                  <a:cubicBezTo>
                    <a:pt x="501" y="2285"/>
                    <a:pt x="457" y="2305"/>
                    <a:pt x="457" y="2351"/>
                  </a:cubicBezTo>
                  <a:cubicBezTo>
                    <a:pt x="457" y="2488"/>
                    <a:pt x="1324" y="2899"/>
                    <a:pt x="1621" y="2990"/>
                  </a:cubicBezTo>
                  <a:cubicBezTo>
                    <a:pt x="2146" y="3173"/>
                    <a:pt x="4953" y="4269"/>
                    <a:pt x="9564" y="5250"/>
                  </a:cubicBezTo>
                  <a:lnTo>
                    <a:pt x="9655" y="2420"/>
                  </a:lnTo>
                  <a:lnTo>
                    <a:pt x="5798" y="1667"/>
                  </a:lnTo>
                  <a:cubicBezTo>
                    <a:pt x="5798" y="1667"/>
                    <a:pt x="5570" y="1279"/>
                    <a:pt x="5319" y="982"/>
                  </a:cubicBezTo>
                  <a:cubicBezTo>
                    <a:pt x="4839" y="457"/>
                    <a:pt x="3812" y="0"/>
                    <a:pt x="3812"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0"/>
            <p:cNvSpPr/>
            <p:nvPr/>
          </p:nvSpPr>
          <p:spPr>
            <a:xfrm>
              <a:off x="7798567" y="2861598"/>
              <a:ext cx="328870" cy="426030"/>
            </a:xfrm>
            <a:custGeom>
              <a:avLst/>
              <a:gdLst/>
              <a:ahLst/>
              <a:cxnLst/>
              <a:rect l="l" t="t" r="r" b="b"/>
              <a:pathLst>
                <a:path w="13993" h="18127" extrusionOk="0">
                  <a:moveTo>
                    <a:pt x="7247" y="1"/>
                  </a:moveTo>
                  <a:cubicBezTo>
                    <a:pt x="5656" y="1"/>
                    <a:pt x="6163" y="3280"/>
                    <a:pt x="6163" y="3280"/>
                  </a:cubicBezTo>
                  <a:lnTo>
                    <a:pt x="7168" y="13483"/>
                  </a:lnTo>
                  <a:lnTo>
                    <a:pt x="799" y="12433"/>
                  </a:lnTo>
                  <a:lnTo>
                    <a:pt x="1" y="16838"/>
                  </a:lnTo>
                  <a:cubicBezTo>
                    <a:pt x="1" y="16838"/>
                    <a:pt x="5345" y="18127"/>
                    <a:pt x="9088" y="18127"/>
                  </a:cubicBezTo>
                  <a:cubicBezTo>
                    <a:pt x="11003" y="18127"/>
                    <a:pt x="12499" y="17790"/>
                    <a:pt x="12646" y="16770"/>
                  </a:cubicBezTo>
                  <a:cubicBezTo>
                    <a:pt x="13992" y="7480"/>
                    <a:pt x="10500" y="495"/>
                    <a:pt x="7442" y="16"/>
                  </a:cubicBezTo>
                  <a:cubicBezTo>
                    <a:pt x="7374" y="6"/>
                    <a:pt x="7309" y="1"/>
                    <a:pt x="7247"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70"/>
          <p:cNvSpPr/>
          <p:nvPr/>
        </p:nvSpPr>
        <p:spPr>
          <a:xfrm rot="10800000" flipH="1">
            <a:off x="7251900" y="885153"/>
            <a:ext cx="452876" cy="452876"/>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0"/>
          <p:cNvSpPr/>
          <p:nvPr/>
        </p:nvSpPr>
        <p:spPr>
          <a:xfrm rot="10800000" flipH="1">
            <a:off x="4995100" y="1032852"/>
            <a:ext cx="615772" cy="615772"/>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0"/>
          <p:cNvSpPr/>
          <p:nvPr/>
        </p:nvSpPr>
        <p:spPr>
          <a:xfrm rot="10800000" flipH="1">
            <a:off x="4358675" y="749472"/>
            <a:ext cx="349701" cy="349701"/>
          </a:xfrm>
          <a:custGeom>
            <a:avLst/>
            <a:gdLst/>
            <a:ahLst/>
            <a:cxnLst/>
            <a:rect l="l" t="t" r="r" b="b"/>
            <a:pathLst>
              <a:path w="8195" h="8195" fill="none" extrusionOk="0">
                <a:moveTo>
                  <a:pt x="2626" y="4497"/>
                </a:moveTo>
                <a:cubicBezTo>
                  <a:pt x="2831" y="5273"/>
                  <a:pt x="3630" y="5753"/>
                  <a:pt x="4406" y="5547"/>
                </a:cubicBezTo>
                <a:cubicBezTo>
                  <a:pt x="5182" y="5319"/>
                  <a:pt x="5661" y="4520"/>
                  <a:pt x="5456" y="3744"/>
                </a:cubicBezTo>
                <a:cubicBezTo>
                  <a:pt x="5250" y="2968"/>
                  <a:pt x="4452" y="2488"/>
                  <a:pt x="3653" y="2694"/>
                </a:cubicBezTo>
                <a:cubicBezTo>
                  <a:pt x="2877" y="2899"/>
                  <a:pt x="2420" y="3721"/>
                  <a:pt x="2626" y="4497"/>
                </a:cubicBezTo>
                <a:close/>
                <a:moveTo>
                  <a:pt x="2420" y="1187"/>
                </a:moveTo>
                <a:lnTo>
                  <a:pt x="2397" y="343"/>
                </a:lnTo>
                <a:lnTo>
                  <a:pt x="3721" y="1"/>
                </a:lnTo>
                <a:lnTo>
                  <a:pt x="4109" y="731"/>
                </a:lnTo>
                <a:cubicBezTo>
                  <a:pt x="4406" y="731"/>
                  <a:pt x="4703" y="777"/>
                  <a:pt x="4977" y="868"/>
                </a:cubicBezTo>
                <a:lnTo>
                  <a:pt x="5547" y="252"/>
                </a:lnTo>
                <a:lnTo>
                  <a:pt x="6734" y="936"/>
                </a:lnTo>
                <a:lnTo>
                  <a:pt x="6483" y="1735"/>
                </a:lnTo>
                <a:cubicBezTo>
                  <a:pt x="6688" y="1941"/>
                  <a:pt x="6871" y="2169"/>
                  <a:pt x="7031" y="2443"/>
                </a:cubicBezTo>
                <a:lnTo>
                  <a:pt x="7853" y="2420"/>
                </a:lnTo>
                <a:lnTo>
                  <a:pt x="8195" y="3721"/>
                </a:lnTo>
                <a:lnTo>
                  <a:pt x="7465" y="4109"/>
                </a:lnTo>
                <a:cubicBezTo>
                  <a:pt x="7465" y="4406"/>
                  <a:pt x="7419" y="4703"/>
                  <a:pt x="7350" y="4999"/>
                </a:cubicBezTo>
                <a:lnTo>
                  <a:pt x="7944" y="5547"/>
                </a:lnTo>
                <a:lnTo>
                  <a:pt x="7259" y="6734"/>
                </a:lnTo>
                <a:lnTo>
                  <a:pt x="6460" y="6483"/>
                </a:lnTo>
                <a:cubicBezTo>
                  <a:pt x="6255" y="6688"/>
                  <a:pt x="6027" y="6871"/>
                  <a:pt x="5753" y="7031"/>
                </a:cubicBezTo>
                <a:lnTo>
                  <a:pt x="5798" y="7852"/>
                </a:lnTo>
                <a:lnTo>
                  <a:pt x="4474" y="8195"/>
                </a:lnTo>
                <a:lnTo>
                  <a:pt x="4086" y="7464"/>
                </a:lnTo>
                <a:cubicBezTo>
                  <a:pt x="3790" y="7464"/>
                  <a:pt x="3493" y="7419"/>
                  <a:pt x="3196" y="7350"/>
                </a:cubicBezTo>
                <a:lnTo>
                  <a:pt x="2648" y="7944"/>
                </a:lnTo>
                <a:lnTo>
                  <a:pt x="1461" y="7259"/>
                </a:lnTo>
                <a:lnTo>
                  <a:pt x="1713" y="6483"/>
                </a:lnTo>
                <a:cubicBezTo>
                  <a:pt x="1507" y="6277"/>
                  <a:pt x="1325" y="6026"/>
                  <a:pt x="1165" y="5775"/>
                </a:cubicBezTo>
                <a:lnTo>
                  <a:pt x="343" y="5798"/>
                </a:lnTo>
                <a:lnTo>
                  <a:pt x="1" y="4474"/>
                </a:lnTo>
                <a:lnTo>
                  <a:pt x="731" y="4086"/>
                </a:lnTo>
                <a:cubicBezTo>
                  <a:pt x="731" y="3790"/>
                  <a:pt x="777" y="3493"/>
                  <a:pt x="845" y="3219"/>
                </a:cubicBezTo>
                <a:lnTo>
                  <a:pt x="252" y="2648"/>
                </a:lnTo>
                <a:lnTo>
                  <a:pt x="936" y="1461"/>
                </a:lnTo>
                <a:lnTo>
                  <a:pt x="1713" y="1712"/>
                </a:lnTo>
                <a:cubicBezTo>
                  <a:pt x="1941" y="1507"/>
                  <a:pt x="2169" y="1324"/>
                  <a:pt x="2420" y="1187"/>
                </a:cubicBezTo>
                <a:close/>
              </a:path>
            </a:pathLst>
          </a:custGeom>
          <a:noFill/>
          <a:ln w="9525"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6" name="Google Shape;2716;p70"/>
          <p:cNvGrpSpPr/>
          <p:nvPr/>
        </p:nvGrpSpPr>
        <p:grpSpPr>
          <a:xfrm>
            <a:off x="713112" y="1569583"/>
            <a:ext cx="375421" cy="353610"/>
            <a:chOff x="2870687" y="3796508"/>
            <a:chExt cx="375421" cy="353610"/>
          </a:xfrm>
        </p:grpSpPr>
        <p:sp>
          <p:nvSpPr>
            <p:cNvPr id="2717" name="Google Shape;2717;p70"/>
            <p:cNvSpPr/>
            <p:nvPr/>
          </p:nvSpPr>
          <p:spPr>
            <a:xfrm>
              <a:off x="2884169" y="3802104"/>
              <a:ext cx="342522" cy="342418"/>
            </a:xfrm>
            <a:custGeom>
              <a:avLst/>
              <a:gdLst/>
              <a:ahLst/>
              <a:cxnLst/>
              <a:rect l="l" t="t" r="r" b="b"/>
              <a:pathLst>
                <a:path w="13160" h="13156" extrusionOk="0">
                  <a:moveTo>
                    <a:pt x="6580" y="1"/>
                  </a:moveTo>
                  <a:cubicBezTo>
                    <a:pt x="2949" y="1"/>
                    <a:pt x="0" y="2945"/>
                    <a:pt x="0" y="6580"/>
                  </a:cubicBezTo>
                  <a:cubicBezTo>
                    <a:pt x="0" y="10211"/>
                    <a:pt x="2949" y="13156"/>
                    <a:pt x="6580" y="13156"/>
                  </a:cubicBezTo>
                  <a:cubicBezTo>
                    <a:pt x="10214" y="13156"/>
                    <a:pt x="13159" y="10211"/>
                    <a:pt x="13159" y="6580"/>
                  </a:cubicBezTo>
                  <a:cubicBezTo>
                    <a:pt x="13159" y="2945"/>
                    <a:pt x="10214" y="1"/>
                    <a:pt x="6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0"/>
            <p:cNvSpPr/>
            <p:nvPr/>
          </p:nvSpPr>
          <p:spPr>
            <a:xfrm>
              <a:off x="3033072" y="3802104"/>
              <a:ext cx="199657" cy="342522"/>
            </a:xfrm>
            <a:custGeom>
              <a:avLst/>
              <a:gdLst/>
              <a:ahLst/>
              <a:cxnLst/>
              <a:rect l="l" t="t" r="r" b="b"/>
              <a:pathLst>
                <a:path w="7671" h="13160" extrusionOk="0">
                  <a:moveTo>
                    <a:pt x="859" y="1"/>
                  </a:moveTo>
                  <a:cubicBezTo>
                    <a:pt x="574" y="1"/>
                    <a:pt x="285" y="18"/>
                    <a:pt x="0" y="57"/>
                  </a:cubicBezTo>
                  <a:cubicBezTo>
                    <a:pt x="3276" y="486"/>
                    <a:pt x="5721" y="3276"/>
                    <a:pt x="5721" y="6580"/>
                  </a:cubicBezTo>
                  <a:cubicBezTo>
                    <a:pt x="5721" y="9880"/>
                    <a:pt x="3276" y="12670"/>
                    <a:pt x="0" y="13103"/>
                  </a:cubicBezTo>
                  <a:cubicBezTo>
                    <a:pt x="290" y="13141"/>
                    <a:pt x="578" y="13160"/>
                    <a:pt x="863" y="13160"/>
                  </a:cubicBezTo>
                  <a:cubicBezTo>
                    <a:pt x="4274" y="13160"/>
                    <a:pt x="7190" y="10510"/>
                    <a:pt x="7421" y="7009"/>
                  </a:cubicBezTo>
                  <a:cubicBezTo>
                    <a:pt x="7670" y="3216"/>
                    <a:pt x="4659" y="4"/>
                    <a:pt x="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0"/>
            <p:cNvSpPr/>
            <p:nvPr/>
          </p:nvSpPr>
          <p:spPr>
            <a:xfrm>
              <a:off x="2943772" y="3876569"/>
              <a:ext cx="186123" cy="267953"/>
            </a:xfrm>
            <a:custGeom>
              <a:avLst/>
              <a:gdLst/>
              <a:ahLst/>
              <a:cxnLst/>
              <a:rect l="l" t="t" r="r" b="b"/>
              <a:pathLst>
                <a:path w="7151" h="10295" extrusionOk="0">
                  <a:moveTo>
                    <a:pt x="6007" y="0"/>
                  </a:moveTo>
                  <a:cubicBezTo>
                    <a:pt x="3952" y="0"/>
                    <a:pt x="2003" y="1664"/>
                    <a:pt x="2003" y="3719"/>
                  </a:cubicBezTo>
                  <a:lnTo>
                    <a:pt x="2003" y="4008"/>
                  </a:lnTo>
                  <a:lnTo>
                    <a:pt x="1" y="4008"/>
                  </a:lnTo>
                  <a:lnTo>
                    <a:pt x="1" y="6010"/>
                  </a:lnTo>
                  <a:lnTo>
                    <a:pt x="2003" y="6010"/>
                  </a:lnTo>
                  <a:lnTo>
                    <a:pt x="2003" y="9894"/>
                  </a:lnTo>
                  <a:cubicBezTo>
                    <a:pt x="2643" y="10133"/>
                    <a:pt x="3318" y="10267"/>
                    <a:pt x="4005" y="10295"/>
                  </a:cubicBezTo>
                  <a:lnTo>
                    <a:pt x="4005" y="6010"/>
                  </a:lnTo>
                  <a:lnTo>
                    <a:pt x="7150" y="6010"/>
                  </a:lnTo>
                  <a:lnTo>
                    <a:pt x="7150" y="4008"/>
                  </a:lnTo>
                  <a:lnTo>
                    <a:pt x="4005" y="4008"/>
                  </a:lnTo>
                  <a:lnTo>
                    <a:pt x="4005" y="3719"/>
                  </a:lnTo>
                  <a:cubicBezTo>
                    <a:pt x="4005" y="2614"/>
                    <a:pt x="4898" y="2006"/>
                    <a:pt x="6007" y="2006"/>
                  </a:cubicBezTo>
                  <a:lnTo>
                    <a:pt x="7150" y="2006"/>
                  </a:lnTo>
                  <a:lnTo>
                    <a:pt x="7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0"/>
            <p:cNvSpPr/>
            <p:nvPr/>
          </p:nvSpPr>
          <p:spPr>
            <a:xfrm>
              <a:off x="2870687" y="3796508"/>
              <a:ext cx="375421" cy="353610"/>
            </a:xfrm>
            <a:custGeom>
              <a:avLst/>
              <a:gdLst/>
              <a:ahLst/>
              <a:cxnLst/>
              <a:rect l="l" t="t" r="r" b="b"/>
              <a:pathLst>
                <a:path w="14424" h="13586" extrusionOk="0">
                  <a:moveTo>
                    <a:pt x="7101" y="0"/>
                  </a:moveTo>
                  <a:cubicBezTo>
                    <a:pt x="6858" y="0"/>
                    <a:pt x="6614" y="13"/>
                    <a:pt x="6369" y="40"/>
                  </a:cubicBezTo>
                  <a:cubicBezTo>
                    <a:pt x="4325" y="261"/>
                    <a:pt x="2488" y="1394"/>
                    <a:pt x="1380" y="3125"/>
                  </a:cubicBezTo>
                  <a:cubicBezTo>
                    <a:pt x="268" y="4856"/>
                    <a:pt x="1" y="6996"/>
                    <a:pt x="655" y="8948"/>
                  </a:cubicBezTo>
                  <a:cubicBezTo>
                    <a:pt x="1306" y="10898"/>
                    <a:pt x="2809" y="12446"/>
                    <a:pt x="4737" y="13163"/>
                  </a:cubicBezTo>
                  <a:cubicBezTo>
                    <a:pt x="4761" y="13172"/>
                    <a:pt x="4785" y="13176"/>
                    <a:pt x="4810" y="13176"/>
                  </a:cubicBezTo>
                  <a:cubicBezTo>
                    <a:pt x="4875" y="13176"/>
                    <a:pt x="4938" y="13146"/>
                    <a:pt x="4979" y="13090"/>
                  </a:cubicBezTo>
                  <a:cubicBezTo>
                    <a:pt x="5011" y="13051"/>
                    <a:pt x="5025" y="13005"/>
                    <a:pt x="5025" y="12956"/>
                  </a:cubicBezTo>
                  <a:lnTo>
                    <a:pt x="5025" y="9078"/>
                  </a:lnTo>
                  <a:cubicBezTo>
                    <a:pt x="5025" y="8962"/>
                    <a:pt x="4930" y="8864"/>
                    <a:pt x="4811" y="8864"/>
                  </a:cubicBezTo>
                  <a:lnTo>
                    <a:pt x="3023" y="8864"/>
                  </a:lnTo>
                  <a:lnTo>
                    <a:pt x="3023" y="7291"/>
                  </a:lnTo>
                  <a:lnTo>
                    <a:pt x="4811" y="7291"/>
                  </a:lnTo>
                  <a:cubicBezTo>
                    <a:pt x="4927" y="7291"/>
                    <a:pt x="5025" y="7196"/>
                    <a:pt x="5025" y="7076"/>
                  </a:cubicBezTo>
                  <a:lnTo>
                    <a:pt x="5025" y="6791"/>
                  </a:lnTo>
                  <a:cubicBezTo>
                    <a:pt x="5025" y="4923"/>
                    <a:pt x="6795" y="3287"/>
                    <a:pt x="8815" y="3287"/>
                  </a:cubicBezTo>
                  <a:lnTo>
                    <a:pt x="9743" y="3287"/>
                  </a:lnTo>
                  <a:lnTo>
                    <a:pt x="9743" y="4860"/>
                  </a:lnTo>
                  <a:lnTo>
                    <a:pt x="8815" y="4860"/>
                  </a:lnTo>
                  <a:cubicBezTo>
                    <a:pt x="8209" y="4860"/>
                    <a:pt x="7657" y="5036"/>
                    <a:pt x="7263" y="5352"/>
                  </a:cubicBezTo>
                  <a:cubicBezTo>
                    <a:pt x="6827" y="5704"/>
                    <a:pt x="6598" y="6200"/>
                    <a:pt x="6598" y="6791"/>
                  </a:cubicBezTo>
                  <a:lnTo>
                    <a:pt x="6598" y="7076"/>
                  </a:lnTo>
                  <a:cubicBezTo>
                    <a:pt x="6598" y="7196"/>
                    <a:pt x="6693" y="7291"/>
                    <a:pt x="6813" y="7291"/>
                  </a:cubicBezTo>
                  <a:lnTo>
                    <a:pt x="7657" y="7291"/>
                  </a:lnTo>
                  <a:cubicBezTo>
                    <a:pt x="7777" y="7291"/>
                    <a:pt x="7872" y="7196"/>
                    <a:pt x="7872" y="7076"/>
                  </a:cubicBezTo>
                  <a:cubicBezTo>
                    <a:pt x="7872" y="6960"/>
                    <a:pt x="7777" y="6862"/>
                    <a:pt x="7657" y="6862"/>
                  </a:cubicBezTo>
                  <a:lnTo>
                    <a:pt x="7027" y="6862"/>
                  </a:lnTo>
                  <a:lnTo>
                    <a:pt x="7027" y="6791"/>
                  </a:lnTo>
                  <a:cubicBezTo>
                    <a:pt x="7027" y="5683"/>
                    <a:pt x="7988" y="5289"/>
                    <a:pt x="8815" y="5289"/>
                  </a:cubicBezTo>
                  <a:lnTo>
                    <a:pt x="9958" y="5289"/>
                  </a:lnTo>
                  <a:cubicBezTo>
                    <a:pt x="10074" y="5289"/>
                    <a:pt x="10173" y="5194"/>
                    <a:pt x="10173" y="5074"/>
                  </a:cubicBezTo>
                  <a:lnTo>
                    <a:pt x="10173" y="3072"/>
                  </a:lnTo>
                  <a:cubicBezTo>
                    <a:pt x="10173" y="2953"/>
                    <a:pt x="10074" y="2858"/>
                    <a:pt x="9958" y="2858"/>
                  </a:cubicBezTo>
                  <a:lnTo>
                    <a:pt x="8815" y="2858"/>
                  </a:lnTo>
                  <a:cubicBezTo>
                    <a:pt x="7766" y="2858"/>
                    <a:pt x="6704" y="3277"/>
                    <a:pt x="5898" y="4001"/>
                  </a:cubicBezTo>
                  <a:cubicBezTo>
                    <a:pt x="5057" y="4761"/>
                    <a:pt x="4596" y="5750"/>
                    <a:pt x="4596" y="6791"/>
                  </a:cubicBezTo>
                  <a:lnTo>
                    <a:pt x="4596" y="6862"/>
                  </a:lnTo>
                  <a:lnTo>
                    <a:pt x="2809" y="6862"/>
                  </a:lnTo>
                  <a:cubicBezTo>
                    <a:pt x="2689" y="6862"/>
                    <a:pt x="2594" y="6957"/>
                    <a:pt x="2594" y="7076"/>
                  </a:cubicBezTo>
                  <a:lnTo>
                    <a:pt x="2594" y="9078"/>
                  </a:lnTo>
                  <a:cubicBezTo>
                    <a:pt x="2594" y="9198"/>
                    <a:pt x="2689" y="9293"/>
                    <a:pt x="2809" y="9293"/>
                  </a:cubicBezTo>
                  <a:lnTo>
                    <a:pt x="4596" y="9293"/>
                  </a:lnTo>
                  <a:lnTo>
                    <a:pt x="4596" y="12643"/>
                  </a:lnTo>
                  <a:cubicBezTo>
                    <a:pt x="2256" y="11636"/>
                    <a:pt x="740" y="9335"/>
                    <a:pt x="733" y="6791"/>
                  </a:cubicBezTo>
                  <a:cubicBezTo>
                    <a:pt x="733" y="3280"/>
                    <a:pt x="3590" y="427"/>
                    <a:pt x="7098" y="427"/>
                  </a:cubicBezTo>
                  <a:cubicBezTo>
                    <a:pt x="10606" y="427"/>
                    <a:pt x="13459" y="3287"/>
                    <a:pt x="13459" y="6791"/>
                  </a:cubicBezTo>
                  <a:cubicBezTo>
                    <a:pt x="13459" y="10296"/>
                    <a:pt x="10606" y="13153"/>
                    <a:pt x="7098" y="13153"/>
                  </a:cubicBezTo>
                  <a:lnTo>
                    <a:pt x="7024" y="13153"/>
                  </a:lnTo>
                  <a:lnTo>
                    <a:pt x="7024" y="9297"/>
                  </a:lnTo>
                  <a:lnTo>
                    <a:pt x="9958" y="9297"/>
                  </a:lnTo>
                  <a:cubicBezTo>
                    <a:pt x="10074" y="9297"/>
                    <a:pt x="10173" y="9202"/>
                    <a:pt x="10173" y="9082"/>
                  </a:cubicBezTo>
                  <a:lnTo>
                    <a:pt x="10173" y="7080"/>
                  </a:lnTo>
                  <a:cubicBezTo>
                    <a:pt x="10173" y="6960"/>
                    <a:pt x="10074" y="6865"/>
                    <a:pt x="9958" y="6865"/>
                  </a:cubicBezTo>
                  <a:lnTo>
                    <a:pt x="8702" y="6865"/>
                  </a:lnTo>
                  <a:cubicBezTo>
                    <a:pt x="8582" y="6865"/>
                    <a:pt x="8487" y="6960"/>
                    <a:pt x="8487" y="7080"/>
                  </a:cubicBezTo>
                  <a:cubicBezTo>
                    <a:pt x="8487" y="7200"/>
                    <a:pt x="8582" y="7295"/>
                    <a:pt x="8702" y="7295"/>
                  </a:cubicBezTo>
                  <a:lnTo>
                    <a:pt x="9743" y="7295"/>
                  </a:lnTo>
                  <a:lnTo>
                    <a:pt x="9743" y="8867"/>
                  </a:lnTo>
                  <a:lnTo>
                    <a:pt x="6809" y="8867"/>
                  </a:lnTo>
                  <a:cubicBezTo>
                    <a:pt x="6693" y="8867"/>
                    <a:pt x="6594" y="8962"/>
                    <a:pt x="6594" y="9082"/>
                  </a:cubicBezTo>
                  <a:lnTo>
                    <a:pt x="6594" y="13367"/>
                  </a:lnTo>
                  <a:cubicBezTo>
                    <a:pt x="6594" y="13480"/>
                    <a:pt x="6686" y="13575"/>
                    <a:pt x="6802" y="13582"/>
                  </a:cubicBezTo>
                  <a:cubicBezTo>
                    <a:pt x="6908" y="13586"/>
                    <a:pt x="7003" y="13586"/>
                    <a:pt x="7098" y="13586"/>
                  </a:cubicBezTo>
                  <a:cubicBezTo>
                    <a:pt x="9842" y="13586"/>
                    <a:pt x="12319" y="11932"/>
                    <a:pt x="13371" y="9395"/>
                  </a:cubicBezTo>
                  <a:cubicBezTo>
                    <a:pt x="14423" y="6855"/>
                    <a:pt x="13843" y="3935"/>
                    <a:pt x="11900" y="1992"/>
                  </a:cubicBezTo>
                  <a:cubicBezTo>
                    <a:pt x="10621" y="710"/>
                    <a:pt x="8891" y="0"/>
                    <a:pt x="7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70"/>
          <p:cNvGrpSpPr/>
          <p:nvPr/>
        </p:nvGrpSpPr>
        <p:grpSpPr>
          <a:xfrm>
            <a:off x="1586855" y="1569609"/>
            <a:ext cx="372740" cy="353610"/>
            <a:chOff x="3744430" y="3796534"/>
            <a:chExt cx="372740" cy="353610"/>
          </a:xfrm>
        </p:grpSpPr>
        <p:sp>
          <p:nvSpPr>
            <p:cNvPr id="2722" name="Google Shape;2722;p70"/>
            <p:cNvSpPr/>
            <p:nvPr/>
          </p:nvSpPr>
          <p:spPr>
            <a:xfrm>
              <a:off x="3768713" y="3802104"/>
              <a:ext cx="342522" cy="342418"/>
            </a:xfrm>
            <a:custGeom>
              <a:avLst/>
              <a:gdLst/>
              <a:ahLst/>
              <a:cxnLst/>
              <a:rect l="l" t="t" r="r" b="b"/>
              <a:pathLst>
                <a:path w="13160" h="13156" extrusionOk="0">
                  <a:moveTo>
                    <a:pt x="6580" y="1"/>
                  </a:moveTo>
                  <a:cubicBezTo>
                    <a:pt x="2945" y="1"/>
                    <a:pt x="0" y="2945"/>
                    <a:pt x="0" y="6580"/>
                  </a:cubicBezTo>
                  <a:cubicBezTo>
                    <a:pt x="0" y="10211"/>
                    <a:pt x="2945" y="13156"/>
                    <a:pt x="6580" y="13156"/>
                  </a:cubicBezTo>
                  <a:cubicBezTo>
                    <a:pt x="10211" y="13156"/>
                    <a:pt x="13159" y="10211"/>
                    <a:pt x="13159" y="6580"/>
                  </a:cubicBezTo>
                  <a:cubicBezTo>
                    <a:pt x="13159" y="2945"/>
                    <a:pt x="10211" y="1"/>
                    <a:pt x="6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0"/>
            <p:cNvSpPr/>
            <p:nvPr/>
          </p:nvSpPr>
          <p:spPr>
            <a:xfrm>
              <a:off x="3917617" y="3802104"/>
              <a:ext cx="199553" cy="342522"/>
            </a:xfrm>
            <a:custGeom>
              <a:avLst/>
              <a:gdLst/>
              <a:ahLst/>
              <a:cxnLst/>
              <a:rect l="l" t="t" r="r" b="b"/>
              <a:pathLst>
                <a:path w="7667" h="13160" extrusionOk="0">
                  <a:moveTo>
                    <a:pt x="859" y="1"/>
                  </a:moveTo>
                  <a:cubicBezTo>
                    <a:pt x="570" y="1"/>
                    <a:pt x="285" y="18"/>
                    <a:pt x="0" y="57"/>
                  </a:cubicBezTo>
                  <a:cubicBezTo>
                    <a:pt x="3272" y="486"/>
                    <a:pt x="5721" y="3276"/>
                    <a:pt x="5721" y="6580"/>
                  </a:cubicBezTo>
                  <a:cubicBezTo>
                    <a:pt x="5721" y="9880"/>
                    <a:pt x="3272" y="12670"/>
                    <a:pt x="0" y="13103"/>
                  </a:cubicBezTo>
                  <a:cubicBezTo>
                    <a:pt x="290" y="13141"/>
                    <a:pt x="578" y="13160"/>
                    <a:pt x="863" y="13160"/>
                  </a:cubicBezTo>
                  <a:cubicBezTo>
                    <a:pt x="4274" y="13160"/>
                    <a:pt x="7190" y="10510"/>
                    <a:pt x="7421" y="7009"/>
                  </a:cubicBezTo>
                  <a:cubicBezTo>
                    <a:pt x="7667" y="3216"/>
                    <a:pt x="4659" y="4"/>
                    <a:pt x="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0"/>
            <p:cNvSpPr/>
            <p:nvPr/>
          </p:nvSpPr>
          <p:spPr>
            <a:xfrm>
              <a:off x="3850206" y="3943225"/>
              <a:ext cx="38026" cy="112387"/>
            </a:xfrm>
            <a:custGeom>
              <a:avLst/>
              <a:gdLst/>
              <a:ahLst/>
              <a:cxnLst/>
              <a:rect l="l" t="t" r="r" b="b"/>
              <a:pathLst>
                <a:path w="1461" h="4318" extrusionOk="0">
                  <a:moveTo>
                    <a:pt x="60" y="0"/>
                  </a:moveTo>
                  <a:cubicBezTo>
                    <a:pt x="29" y="0"/>
                    <a:pt x="0" y="25"/>
                    <a:pt x="0" y="57"/>
                  </a:cubicBezTo>
                  <a:lnTo>
                    <a:pt x="0" y="4261"/>
                  </a:lnTo>
                  <a:cubicBezTo>
                    <a:pt x="0" y="4293"/>
                    <a:pt x="29" y="4318"/>
                    <a:pt x="60" y="4318"/>
                  </a:cubicBezTo>
                  <a:lnTo>
                    <a:pt x="1404" y="4318"/>
                  </a:lnTo>
                  <a:cubicBezTo>
                    <a:pt x="1436" y="4318"/>
                    <a:pt x="1461" y="4293"/>
                    <a:pt x="1461" y="4261"/>
                  </a:cubicBezTo>
                  <a:lnTo>
                    <a:pt x="1461" y="57"/>
                  </a:lnTo>
                  <a:cubicBezTo>
                    <a:pt x="1461" y="25"/>
                    <a:pt x="1436" y="0"/>
                    <a:pt x="1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0"/>
            <p:cNvSpPr/>
            <p:nvPr/>
          </p:nvSpPr>
          <p:spPr>
            <a:xfrm>
              <a:off x="3835188" y="3876126"/>
              <a:ext cx="53044" cy="45522"/>
            </a:xfrm>
            <a:custGeom>
              <a:avLst/>
              <a:gdLst/>
              <a:ahLst/>
              <a:cxnLst/>
              <a:rect l="l" t="t" r="r" b="b"/>
              <a:pathLst>
                <a:path w="2038" h="1749" extrusionOk="0">
                  <a:moveTo>
                    <a:pt x="1160" y="1"/>
                  </a:moveTo>
                  <a:cubicBezTo>
                    <a:pt x="946" y="1"/>
                    <a:pt x="727" y="81"/>
                    <a:pt x="549" y="260"/>
                  </a:cubicBezTo>
                  <a:cubicBezTo>
                    <a:pt x="0" y="809"/>
                    <a:pt x="387" y="1748"/>
                    <a:pt x="1165" y="1748"/>
                  </a:cubicBezTo>
                  <a:cubicBezTo>
                    <a:pt x="1647" y="1748"/>
                    <a:pt x="2038" y="1358"/>
                    <a:pt x="2038" y="876"/>
                  </a:cubicBezTo>
                  <a:cubicBezTo>
                    <a:pt x="2038" y="350"/>
                    <a:pt x="1608" y="1"/>
                    <a:pt x="1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0"/>
            <p:cNvSpPr/>
            <p:nvPr/>
          </p:nvSpPr>
          <p:spPr>
            <a:xfrm>
              <a:off x="3924670" y="3943121"/>
              <a:ext cx="119805" cy="112491"/>
            </a:xfrm>
            <a:custGeom>
              <a:avLst/>
              <a:gdLst/>
              <a:ahLst/>
              <a:cxnLst/>
              <a:rect l="l" t="t" r="r" b="b"/>
              <a:pathLst>
                <a:path w="4603" h="4322" extrusionOk="0">
                  <a:moveTo>
                    <a:pt x="70" y="1"/>
                  </a:moveTo>
                  <a:cubicBezTo>
                    <a:pt x="32" y="1"/>
                    <a:pt x="0" y="33"/>
                    <a:pt x="0" y="71"/>
                  </a:cubicBezTo>
                  <a:lnTo>
                    <a:pt x="0" y="4255"/>
                  </a:lnTo>
                  <a:cubicBezTo>
                    <a:pt x="0" y="4290"/>
                    <a:pt x="32" y="4322"/>
                    <a:pt x="70" y="4322"/>
                  </a:cubicBezTo>
                  <a:lnTo>
                    <a:pt x="1390" y="4322"/>
                  </a:lnTo>
                  <a:cubicBezTo>
                    <a:pt x="1429" y="4322"/>
                    <a:pt x="1460" y="4290"/>
                    <a:pt x="1460" y="4255"/>
                  </a:cubicBezTo>
                  <a:lnTo>
                    <a:pt x="1460" y="2766"/>
                  </a:lnTo>
                  <a:cubicBezTo>
                    <a:pt x="1460" y="2281"/>
                    <a:pt x="1569" y="1461"/>
                    <a:pt x="2301" y="1461"/>
                  </a:cubicBezTo>
                  <a:cubicBezTo>
                    <a:pt x="3036" y="1461"/>
                    <a:pt x="3146" y="2281"/>
                    <a:pt x="3146" y="2766"/>
                  </a:cubicBezTo>
                  <a:lnTo>
                    <a:pt x="3146" y="4255"/>
                  </a:lnTo>
                  <a:cubicBezTo>
                    <a:pt x="3146" y="4290"/>
                    <a:pt x="3177" y="4322"/>
                    <a:pt x="3216" y="4322"/>
                  </a:cubicBezTo>
                  <a:lnTo>
                    <a:pt x="4535" y="4322"/>
                  </a:lnTo>
                  <a:cubicBezTo>
                    <a:pt x="4574" y="4322"/>
                    <a:pt x="4602" y="4290"/>
                    <a:pt x="4602" y="4255"/>
                  </a:cubicBezTo>
                  <a:lnTo>
                    <a:pt x="4602" y="2306"/>
                  </a:lnTo>
                  <a:cubicBezTo>
                    <a:pt x="4602" y="1707"/>
                    <a:pt x="4433" y="1151"/>
                    <a:pt x="4127" y="743"/>
                  </a:cubicBezTo>
                  <a:cubicBezTo>
                    <a:pt x="3761" y="258"/>
                    <a:pt x="3230" y="4"/>
                    <a:pt x="2586" y="4"/>
                  </a:cubicBezTo>
                  <a:cubicBezTo>
                    <a:pt x="2581" y="4"/>
                    <a:pt x="2575" y="4"/>
                    <a:pt x="2569" y="4"/>
                  </a:cubicBezTo>
                  <a:cubicBezTo>
                    <a:pt x="2107" y="4"/>
                    <a:pt x="1656" y="148"/>
                    <a:pt x="1277" y="413"/>
                  </a:cubicBezTo>
                  <a:cubicBezTo>
                    <a:pt x="1265" y="420"/>
                    <a:pt x="1253" y="423"/>
                    <a:pt x="1240" y="423"/>
                  </a:cubicBezTo>
                  <a:cubicBezTo>
                    <a:pt x="1205" y="423"/>
                    <a:pt x="1172" y="396"/>
                    <a:pt x="1172" y="356"/>
                  </a:cubicBezTo>
                  <a:lnTo>
                    <a:pt x="1172" y="71"/>
                  </a:lnTo>
                  <a:cubicBezTo>
                    <a:pt x="1172" y="33"/>
                    <a:pt x="1140" y="1"/>
                    <a:pt x="1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0"/>
            <p:cNvSpPr/>
            <p:nvPr/>
          </p:nvSpPr>
          <p:spPr>
            <a:xfrm>
              <a:off x="3744430" y="3796534"/>
              <a:ext cx="372480" cy="353610"/>
            </a:xfrm>
            <a:custGeom>
              <a:avLst/>
              <a:gdLst/>
              <a:ahLst/>
              <a:cxnLst/>
              <a:rect l="l" t="t" r="r" b="b"/>
              <a:pathLst>
                <a:path w="14311" h="13586" extrusionOk="0">
                  <a:moveTo>
                    <a:pt x="7513" y="429"/>
                  </a:moveTo>
                  <a:cubicBezTo>
                    <a:pt x="11021" y="429"/>
                    <a:pt x="13878" y="3283"/>
                    <a:pt x="13878" y="6794"/>
                  </a:cubicBezTo>
                  <a:cubicBezTo>
                    <a:pt x="13878" y="10302"/>
                    <a:pt x="11021" y="13155"/>
                    <a:pt x="7513" y="13155"/>
                  </a:cubicBezTo>
                  <a:cubicBezTo>
                    <a:pt x="4005" y="13155"/>
                    <a:pt x="1148" y="10302"/>
                    <a:pt x="1148" y="6794"/>
                  </a:cubicBezTo>
                  <a:cubicBezTo>
                    <a:pt x="1148" y="3283"/>
                    <a:pt x="4005" y="429"/>
                    <a:pt x="7513" y="429"/>
                  </a:cubicBezTo>
                  <a:close/>
                  <a:moveTo>
                    <a:pt x="7512" y="1"/>
                  </a:moveTo>
                  <a:cubicBezTo>
                    <a:pt x="6205" y="1"/>
                    <a:pt x="4891" y="377"/>
                    <a:pt x="3741" y="1147"/>
                  </a:cubicBezTo>
                  <a:cubicBezTo>
                    <a:pt x="1046" y="2945"/>
                    <a:pt x="1" y="6400"/>
                    <a:pt x="1239" y="9391"/>
                  </a:cubicBezTo>
                  <a:cubicBezTo>
                    <a:pt x="2304" y="11966"/>
                    <a:pt x="4809" y="13586"/>
                    <a:pt x="7510" y="13586"/>
                  </a:cubicBezTo>
                  <a:cubicBezTo>
                    <a:pt x="7950" y="13586"/>
                    <a:pt x="8395" y="13543"/>
                    <a:pt x="8839" y="13454"/>
                  </a:cubicBezTo>
                  <a:cubicBezTo>
                    <a:pt x="12016" y="12821"/>
                    <a:pt x="14307" y="10035"/>
                    <a:pt x="14307" y="6794"/>
                  </a:cubicBezTo>
                  <a:cubicBezTo>
                    <a:pt x="14310" y="4989"/>
                    <a:pt x="13593" y="3261"/>
                    <a:pt x="12315" y="1991"/>
                  </a:cubicBezTo>
                  <a:cubicBezTo>
                    <a:pt x="11003" y="677"/>
                    <a:pt x="9264" y="1"/>
                    <a:pt x="7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0"/>
            <p:cNvSpPr/>
            <p:nvPr/>
          </p:nvSpPr>
          <p:spPr>
            <a:xfrm>
              <a:off x="3844974" y="3937993"/>
              <a:ext cx="48489" cy="122850"/>
            </a:xfrm>
            <a:custGeom>
              <a:avLst/>
              <a:gdLst/>
              <a:ahLst/>
              <a:cxnLst/>
              <a:rect l="l" t="t" r="r" b="b"/>
              <a:pathLst>
                <a:path w="1863" h="4720" extrusionOk="0">
                  <a:moveTo>
                    <a:pt x="1433" y="430"/>
                  </a:moveTo>
                  <a:lnTo>
                    <a:pt x="1433" y="4290"/>
                  </a:lnTo>
                  <a:lnTo>
                    <a:pt x="430" y="4290"/>
                  </a:lnTo>
                  <a:lnTo>
                    <a:pt x="430" y="430"/>
                  </a:lnTo>
                  <a:close/>
                  <a:moveTo>
                    <a:pt x="216" y="1"/>
                  </a:moveTo>
                  <a:cubicBezTo>
                    <a:pt x="99" y="1"/>
                    <a:pt x="1" y="96"/>
                    <a:pt x="1" y="216"/>
                  </a:cubicBezTo>
                  <a:lnTo>
                    <a:pt x="1" y="4505"/>
                  </a:lnTo>
                  <a:cubicBezTo>
                    <a:pt x="1" y="4624"/>
                    <a:pt x="99" y="4719"/>
                    <a:pt x="216" y="4719"/>
                  </a:cubicBezTo>
                  <a:lnTo>
                    <a:pt x="1648" y="4719"/>
                  </a:lnTo>
                  <a:cubicBezTo>
                    <a:pt x="1767" y="4719"/>
                    <a:pt x="1862" y="4624"/>
                    <a:pt x="1862" y="4505"/>
                  </a:cubicBezTo>
                  <a:lnTo>
                    <a:pt x="1862" y="216"/>
                  </a:lnTo>
                  <a:cubicBezTo>
                    <a:pt x="1862" y="96"/>
                    <a:pt x="1767" y="1"/>
                    <a:pt x="1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0"/>
            <p:cNvSpPr/>
            <p:nvPr/>
          </p:nvSpPr>
          <p:spPr>
            <a:xfrm>
              <a:off x="3828134" y="3870973"/>
              <a:ext cx="65329" cy="55881"/>
            </a:xfrm>
            <a:custGeom>
              <a:avLst/>
              <a:gdLst/>
              <a:ahLst/>
              <a:cxnLst/>
              <a:rect l="l" t="t" r="r" b="b"/>
              <a:pathLst>
                <a:path w="2510" h="2147" extrusionOk="0">
                  <a:moveTo>
                    <a:pt x="1431" y="427"/>
                  </a:moveTo>
                  <a:cubicBezTo>
                    <a:pt x="1762" y="427"/>
                    <a:pt x="2080" y="685"/>
                    <a:pt x="2080" y="1074"/>
                  </a:cubicBezTo>
                  <a:cubicBezTo>
                    <a:pt x="2080" y="1429"/>
                    <a:pt x="1791" y="1717"/>
                    <a:pt x="1436" y="1717"/>
                  </a:cubicBezTo>
                  <a:cubicBezTo>
                    <a:pt x="863" y="1717"/>
                    <a:pt x="574" y="1024"/>
                    <a:pt x="982" y="616"/>
                  </a:cubicBezTo>
                  <a:cubicBezTo>
                    <a:pt x="1113" y="486"/>
                    <a:pt x="1273" y="427"/>
                    <a:pt x="1431" y="427"/>
                  </a:cubicBezTo>
                  <a:close/>
                  <a:moveTo>
                    <a:pt x="1436" y="0"/>
                  </a:moveTo>
                  <a:cubicBezTo>
                    <a:pt x="479" y="0"/>
                    <a:pt x="1" y="1154"/>
                    <a:pt x="676" y="1830"/>
                  </a:cubicBezTo>
                  <a:cubicBezTo>
                    <a:pt x="895" y="2049"/>
                    <a:pt x="1165" y="2147"/>
                    <a:pt x="1429" y="2147"/>
                  </a:cubicBezTo>
                  <a:cubicBezTo>
                    <a:pt x="1980" y="2147"/>
                    <a:pt x="2509" y="1720"/>
                    <a:pt x="2509" y="1074"/>
                  </a:cubicBezTo>
                  <a:cubicBezTo>
                    <a:pt x="2509" y="482"/>
                    <a:pt x="2027" y="0"/>
                    <a:pt x="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0"/>
            <p:cNvSpPr/>
            <p:nvPr/>
          </p:nvSpPr>
          <p:spPr>
            <a:xfrm>
              <a:off x="3919439" y="3937993"/>
              <a:ext cx="130346" cy="122850"/>
            </a:xfrm>
            <a:custGeom>
              <a:avLst/>
              <a:gdLst/>
              <a:ahLst/>
              <a:cxnLst/>
              <a:rect l="l" t="t" r="r" b="b"/>
              <a:pathLst>
                <a:path w="5008" h="4720" extrusionOk="0">
                  <a:moveTo>
                    <a:pt x="215" y="1"/>
                  </a:moveTo>
                  <a:cubicBezTo>
                    <a:pt x="99" y="1"/>
                    <a:pt x="0" y="96"/>
                    <a:pt x="0" y="216"/>
                  </a:cubicBezTo>
                  <a:lnTo>
                    <a:pt x="0" y="4505"/>
                  </a:lnTo>
                  <a:cubicBezTo>
                    <a:pt x="0" y="4624"/>
                    <a:pt x="99" y="4719"/>
                    <a:pt x="215" y="4719"/>
                  </a:cubicBezTo>
                  <a:lnTo>
                    <a:pt x="1647" y="4719"/>
                  </a:lnTo>
                  <a:cubicBezTo>
                    <a:pt x="1767" y="4719"/>
                    <a:pt x="1862" y="4624"/>
                    <a:pt x="1862" y="4505"/>
                  </a:cubicBezTo>
                  <a:lnTo>
                    <a:pt x="1862" y="2963"/>
                  </a:lnTo>
                  <a:cubicBezTo>
                    <a:pt x="1862" y="2460"/>
                    <a:pt x="1974" y="1859"/>
                    <a:pt x="2506" y="1859"/>
                  </a:cubicBezTo>
                  <a:cubicBezTo>
                    <a:pt x="2900" y="1859"/>
                    <a:pt x="3065" y="2193"/>
                    <a:pt x="3121" y="2573"/>
                  </a:cubicBezTo>
                  <a:cubicBezTo>
                    <a:pt x="3135" y="2678"/>
                    <a:pt x="3227" y="2756"/>
                    <a:pt x="3332" y="2756"/>
                  </a:cubicBezTo>
                  <a:cubicBezTo>
                    <a:pt x="3463" y="2752"/>
                    <a:pt x="3565" y="2636"/>
                    <a:pt x="3544" y="2506"/>
                  </a:cubicBezTo>
                  <a:cubicBezTo>
                    <a:pt x="3434" y="1816"/>
                    <a:pt x="3069" y="1429"/>
                    <a:pt x="2506" y="1429"/>
                  </a:cubicBezTo>
                  <a:cubicBezTo>
                    <a:pt x="1823" y="1429"/>
                    <a:pt x="1432" y="1989"/>
                    <a:pt x="1432" y="2963"/>
                  </a:cubicBezTo>
                  <a:lnTo>
                    <a:pt x="1432" y="4290"/>
                  </a:lnTo>
                  <a:lnTo>
                    <a:pt x="430" y="4290"/>
                  </a:lnTo>
                  <a:lnTo>
                    <a:pt x="430" y="430"/>
                  </a:lnTo>
                  <a:lnTo>
                    <a:pt x="1144" y="430"/>
                  </a:lnTo>
                  <a:lnTo>
                    <a:pt x="1144" y="712"/>
                  </a:lnTo>
                  <a:cubicBezTo>
                    <a:pt x="1144" y="778"/>
                    <a:pt x="1172" y="842"/>
                    <a:pt x="1225" y="884"/>
                  </a:cubicBezTo>
                  <a:cubicBezTo>
                    <a:pt x="1264" y="916"/>
                    <a:pt x="1311" y="932"/>
                    <a:pt x="1359" y="932"/>
                  </a:cubicBezTo>
                  <a:cubicBezTo>
                    <a:pt x="1407" y="932"/>
                    <a:pt x="1455" y="916"/>
                    <a:pt x="1496" y="884"/>
                  </a:cubicBezTo>
                  <a:cubicBezTo>
                    <a:pt x="1858" y="592"/>
                    <a:pt x="2309" y="430"/>
                    <a:pt x="2776" y="430"/>
                  </a:cubicBezTo>
                  <a:cubicBezTo>
                    <a:pt x="2781" y="430"/>
                    <a:pt x="2786" y="430"/>
                    <a:pt x="2791" y="430"/>
                  </a:cubicBezTo>
                  <a:cubicBezTo>
                    <a:pt x="4026" y="430"/>
                    <a:pt x="4578" y="1472"/>
                    <a:pt x="4578" y="2503"/>
                  </a:cubicBezTo>
                  <a:lnTo>
                    <a:pt x="4578" y="4290"/>
                  </a:lnTo>
                  <a:lnTo>
                    <a:pt x="3575" y="4290"/>
                  </a:lnTo>
                  <a:lnTo>
                    <a:pt x="3575" y="3583"/>
                  </a:lnTo>
                  <a:cubicBezTo>
                    <a:pt x="3575" y="3467"/>
                    <a:pt x="3480" y="3372"/>
                    <a:pt x="3364" y="3372"/>
                  </a:cubicBezTo>
                  <a:cubicBezTo>
                    <a:pt x="3245" y="3372"/>
                    <a:pt x="3150" y="3467"/>
                    <a:pt x="3150" y="3583"/>
                  </a:cubicBezTo>
                  <a:lnTo>
                    <a:pt x="3150" y="4505"/>
                  </a:lnTo>
                  <a:cubicBezTo>
                    <a:pt x="3150" y="4624"/>
                    <a:pt x="3245" y="4719"/>
                    <a:pt x="3364" y="4719"/>
                  </a:cubicBezTo>
                  <a:lnTo>
                    <a:pt x="4793" y="4719"/>
                  </a:lnTo>
                  <a:cubicBezTo>
                    <a:pt x="4912" y="4719"/>
                    <a:pt x="5007" y="4624"/>
                    <a:pt x="5007" y="4505"/>
                  </a:cubicBezTo>
                  <a:lnTo>
                    <a:pt x="5007" y="2503"/>
                  </a:lnTo>
                  <a:cubicBezTo>
                    <a:pt x="5007" y="1028"/>
                    <a:pt x="4096" y="1"/>
                    <a:pt x="2791" y="1"/>
                  </a:cubicBezTo>
                  <a:cubicBezTo>
                    <a:pt x="2365" y="1"/>
                    <a:pt x="1946" y="110"/>
                    <a:pt x="1573" y="314"/>
                  </a:cubicBezTo>
                  <a:lnTo>
                    <a:pt x="1573" y="216"/>
                  </a:lnTo>
                  <a:cubicBezTo>
                    <a:pt x="1573" y="96"/>
                    <a:pt x="147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1" name="Google Shape;2731;p70"/>
          <p:cNvGrpSpPr/>
          <p:nvPr/>
        </p:nvGrpSpPr>
        <p:grpSpPr>
          <a:xfrm>
            <a:off x="2029088" y="1569609"/>
            <a:ext cx="372844" cy="353610"/>
            <a:chOff x="4186663" y="3796534"/>
            <a:chExt cx="372844" cy="353610"/>
          </a:xfrm>
        </p:grpSpPr>
        <p:sp>
          <p:nvSpPr>
            <p:cNvPr id="2732" name="Google Shape;2732;p70"/>
            <p:cNvSpPr/>
            <p:nvPr/>
          </p:nvSpPr>
          <p:spPr>
            <a:xfrm>
              <a:off x="4211025" y="3802104"/>
              <a:ext cx="342418" cy="342418"/>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0"/>
            <p:cNvSpPr/>
            <p:nvPr/>
          </p:nvSpPr>
          <p:spPr>
            <a:xfrm>
              <a:off x="4359824" y="3802104"/>
              <a:ext cx="199683" cy="342522"/>
            </a:xfrm>
            <a:custGeom>
              <a:avLst/>
              <a:gdLst/>
              <a:ahLst/>
              <a:cxnLst/>
              <a:rect l="l" t="t" r="r" b="b"/>
              <a:pathLst>
                <a:path w="7672" h="13160" extrusionOk="0">
                  <a:moveTo>
                    <a:pt x="859" y="1"/>
                  </a:moveTo>
                  <a:cubicBezTo>
                    <a:pt x="574" y="1"/>
                    <a:pt x="286" y="18"/>
                    <a:pt x="1" y="57"/>
                  </a:cubicBezTo>
                  <a:cubicBezTo>
                    <a:pt x="3277" y="486"/>
                    <a:pt x="5725" y="3276"/>
                    <a:pt x="5725" y="6580"/>
                  </a:cubicBezTo>
                  <a:cubicBezTo>
                    <a:pt x="5725" y="9880"/>
                    <a:pt x="3277" y="12670"/>
                    <a:pt x="1" y="13103"/>
                  </a:cubicBezTo>
                  <a:cubicBezTo>
                    <a:pt x="291" y="13141"/>
                    <a:pt x="580" y="13160"/>
                    <a:pt x="864" y="13160"/>
                  </a:cubicBezTo>
                  <a:cubicBezTo>
                    <a:pt x="4278" y="13160"/>
                    <a:pt x="7194" y="10510"/>
                    <a:pt x="7421" y="7009"/>
                  </a:cubicBezTo>
                  <a:cubicBezTo>
                    <a:pt x="7671" y="3216"/>
                    <a:pt x="4663" y="4"/>
                    <a:pt x="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0"/>
            <p:cNvSpPr/>
            <p:nvPr/>
          </p:nvSpPr>
          <p:spPr>
            <a:xfrm>
              <a:off x="4284370" y="3890988"/>
              <a:ext cx="218241" cy="179564"/>
            </a:xfrm>
            <a:custGeom>
              <a:avLst/>
              <a:gdLst/>
              <a:ahLst/>
              <a:cxnLst/>
              <a:rect l="l" t="t" r="r" b="b"/>
              <a:pathLst>
                <a:path w="8385" h="6899" extrusionOk="0">
                  <a:moveTo>
                    <a:pt x="5479" y="1"/>
                  </a:moveTo>
                  <a:cubicBezTo>
                    <a:pt x="5224" y="1"/>
                    <a:pt x="4967" y="51"/>
                    <a:pt x="4722" y="153"/>
                  </a:cubicBezTo>
                  <a:cubicBezTo>
                    <a:pt x="3998" y="456"/>
                    <a:pt x="3530" y="1163"/>
                    <a:pt x="3530" y="1948"/>
                  </a:cubicBezTo>
                  <a:lnTo>
                    <a:pt x="3530" y="1979"/>
                  </a:lnTo>
                  <a:lnTo>
                    <a:pt x="3435" y="1976"/>
                  </a:lnTo>
                  <a:lnTo>
                    <a:pt x="3431" y="1976"/>
                  </a:lnTo>
                  <a:cubicBezTo>
                    <a:pt x="3234" y="1976"/>
                    <a:pt x="2664" y="1814"/>
                    <a:pt x="2478" y="1754"/>
                  </a:cubicBezTo>
                  <a:cubicBezTo>
                    <a:pt x="1760" y="1508"/>
                    <a:pt x="1112" y="1107"/>
                    <a:pt x="574" y="575"/>
                  </a:cubicBezTo>
                  <a:lnTo>
                    <a:pt x="370" y="375"/>
                  </a:lnTo>
                  <a:cubicBezTo>
                    <a:pt x="357" y="362"/>
                    <a:pt x="341" y="356"/>
                    <a:pt x="325" y="356"/>
                  </a:cubicBezTo>
                  <a:cubicBezTo>
                    <a:pt x="298" y="356"/>
                    <a:pt x="271" y="374"/>
                    <a:pt x="265" y="403"/>
                  </a:cubicBezTo>
                  <a:lnTo>
                    <a:pt x="191" y="681"/>
                  </a:lnTo>
                  <a:cubicBezTo>
                    <a:pt x="1" y="1423"/>
                    <a:pt x="307" y="2208"/>
                    <a:pt x="954" y="2623"/>
                  </a:cubicBezTo>
                  <a:lnTo>
                    <a:pt x="947" y="2623"/>
                  </a:lnTo>
                  <a:cubicBezTo>
                    <a:pt x="817" y="2623"/>
                    <a:pt x="683" y="2609"/>
                    <a:pt x="553" y="2577"/>
                  </a:cubicBezTo>
                  <a:lnTo>
                    <a:pt x="314" y="2521"/>
                  </a:lnTo>
                  <a:cubicBezTo>
                    <a:pt x="309" y="2520"/>
                    <a:pt x="304" y="2519"/>
                    <a:pt x="299" y="2519"/>
                  </a:cubicBezTo>
                  <a:cubicBezTo>
                    <a:pt x="259" y="2519"/>
                    <a:pt x="227" y="2554"/>
                    <a:pt x="236" y="2595"/>
                  </a:cubicBezTo>
                  <a:lnTo>
                    <a:pt x="275" y="2838"/>
                  </a:lnTo>
                  <a:cubicBezTo>
                    <a:pt x="367" y="3376"/>
                    <a:pt x="715" y="3837"/>
                    <a:pt x="1211" y="4066"/>
                  </a:cubicBezTo>
                  <a:cubicBezTo>
                    <a:pt x="1274" y="4090"/>
                    <a:pt x="1257" y="4185"/>
                    <a:pt x="1190" y="4189"/>
                  </a:cubicBezTo>
                  <a:lnTo>
                    <a:pt x="1186" y="4189"/>
                  </a:lnTo>
                  <a:lnTo>
                    <a:pt x="919" y="4203"/>
                  </a:lnTo>
                  <a:cubicBezTo>
                    <a:pt x="873" y="4203"/>
                    <a:pt x="845" y="4256"/>
                    <a:pt x="866" y="4298"/>
                  </a:cubicBezTo>
                  <a:lnTo>
                    <a:pt x="1000" y="4530"/>
                  </a:lnTo>
                  <a:cubicBezTo>
                    <a:pt x="1260" y="4984"/>
                    <a:pt x="1714" y="5297"/>
                    <a:pt x="2235" y="5375"/>
                  </a:cubicBezTo>
                  <a:cubicBezTo>
                    <a:pt x="2291" y="5382"/>
                    <a:pt x="2309" y="5456"/>
                    <a:pt x="2263" y="5487"/>
                  </a:cubicBezTo>
                  <a:cubicBezTo>
                    <a:pt x="1820" y="5818"/>
                    <a:pt x="1306" y="6040"/>
                    <a:pt x="761" y="6135"/>
                  </a:cubicBezTo>
                  <a:lnTo>
                    <a:pt x="173" y="6237"/>
                  </a:lnTo>
                  <a:cubicBezTo>
                    <a:pt x="110" y="6247"/>
                    <a:pt x="99" y="6339"/>
                    <a:pt x="162" y="6360"/>
                  </a:cubicBezTo>
                  <a:lnTo>
                    <a:pt x="718" y="6574"/>
                  </a:lnTo>
                  <a:cubicBezTo>
                    <a:pt x="1281" y="6789"/>
                    <a:pt x="1879" y="6898"/>
                    <a:pt x="2478" y="6898"/>
                  </a:cubicBezTo>
                  <a:cubicBezTo>
                    <a:pt x="5194" y="6898"/>
                    <a:pt x="7414" y="4689"/>
                    <a:pt x="7421" y="1969"/>
                  </a:cubicBezTo>
                  <a:lnTo>
                    <a:pt x="7421" y="1951"/>
                  </a:lnTo>
                  <a:lnTo>
                    <a:pt x="7421" y="1902"/>
                  </a:lnTo>
                  <a:lnTo>
                    <a:pt x="7421" y="1891"/>
                  </a:lnTo>
                  <a:cubicBezTo>
                    <a:pt x="7611" y="1758"/>
                    <a:pt x="7787" y="1610"/>
                    <a:pt x="7949" y="1444"/>
                  </a:cubicBezTo>
                  <a:lnTo>
                    <a:pt x="8343" y="1036"/>
                  </a:lnTo>
                  <a:cubicBezTo>
                    <a:pt x="8384" y="995"/>
                    <a:pt x="8354" y="928"/>
                    <a:pt x="8301" y="928"/>
                  </a:cubicBezTo>
                  <a:cubicBezTo>
                    <a:pt x="8295" y="928"/>
                    <a:pt x="8289" y="929"/>
                    <a:pt x="8283" y="931"/>
                  </a:cubicBezTo>
                  <a:lnTo>
                    <a:pt x="7731" y="1061"/>
                  </a:lnTo>
                  <a:cubicBezTo>
                    <a:pt x="7674" y="1075"/>
                    <a:pt x="7618" y="1089"/>
                    <a:pt x="7558" y="1100"/>
                  </a:cubicBezTo>
                  <a:cubicBezTo>
                    <a:pt x="7554" y="1100"/>
                    <a:pt x="7551" y="1101"/>
                    <a:pt x="7547" y="1101"/>
                  </a:cubicBezTo>
                  <a:cubicBezTo>
                    <a:pt x="7487" y="1101"/>
                    <a:pt x="7456" y="1024"/>
                    <a:pt x="7506" y="987"/>
                  </a:cubicBezTo>
                  <a:cubicBezTo>
                    <a:pt x="7572" y="931"/>
                    <a:pt x="7632" y="875"/>
                    <a:pt x="7688" y="811"/>
                  </a:cubicBezTo>
                  <a:lnTo>
                    <a:pt x="8118" y="343"/>
                  </a:lnTo>
                  <a:cubicBezTo>
                    <a:pt x="8154" y="300"/>
                    <a:pt x="8122" y="236"/>
                    <a:pt x="8072" y="236"/>
                  </a:cubicBezTo>
                  <a:cubicBezTo>
                    <a:pt x="8064" y="236"/>
                    <a:pt x="8056" y="238"/>
                    <a:pt x="8047" y="241"/>
                  </a:cubicBezTo>
                  <a:lnTo>
                    <a:pt x="7449" y="442"/>
                  </a:lnTo>
                  <a:cubicBezTo>
                    <a:pt x="7266" y="502"/>
                    <a:pt x="7080" y="544"/>
                    <a:pt x="6893" y="572"/>
                  </a:cubicBezTo>
                  <a:cubicBezTo>
                    <a:pt x="6890" y="573"/>
                    <a:pt x="6886" y="573"/>
                    <a:pt x="6882" y="573"/>
                  </a:cubicBezTo>
                  <a:cubicBezTo>
                    <a:pt x="6865" y="573"/>
                    <a:pt x="6849" y="566"/>
                    <a:pt x="6837" y="554"/>
                  </a:cubicBezTo>
                  <a:cubicBezTo>
                    <a:pt x="6467" y="191"/>
                    <a:pt x="5977" y="1"/>
                    <a:pt x="5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0"/>
            <p:cNvSpPr/>
            <p:nvPr/>
          </p:nvSpPr>
          <p:spPr>
            <a:xfrm>
              <a:off x="4186663" y="3796534"/>
              <a:ext cx="372480" cy="353610"/>
            </a:xfrm>
            <a:custGeom>
              <a:avLst/>
              <a:gdLst/>
              <a:ahLst/>
              <a:cxnLst/>
              <a:rect l="l" t="t" r="r" b="b"/>
              <a:pathLst>
                <a:path w="14311" h="13586" extrusionOk="0">
                  <a:moveTo>
                    <a:pt x="7512" y="429"/>
                  </a:moveTo>
                  <a:cubicBezTo>
                    <a:pt x="11024" y="429"/>
                    <a:pt x="13877" y="3283"/>
                    <a:pt x="13877" y="6794"/>
                  </a:cubicBezTo>
                  <a:cubicBezTo>
                    <a:pt x="13877" y="10302"/>
                    <a:pt x="11024" y="13155"/>
                    <a:pt x="7512" y="13155"/>
                  </a:cubicBezTo>
                  <a:cubicBezTo>
                    <a:pt x="4004" y="13155"/>
                    <a:pt x="1151" y="10302"/>
                    <a:pt x="1151" y="6794"/>
                  </a:cubicBezTo>
                  <a:cubicBezTo>
                    <a:pt x="1151" y="3283"/>
                    <a:pt x="4004" y="429"/>
                    <a:pt x="7512" y="429"/>
                  </a:cubicBezTo>
                  <a:close/>
                  <a:moveTo>
                    <a:pt x="7512" y="1"/>
                  </a:moveTo>
                  <a:cubicBezTo>
                    <a:pt x="6205" y="1"/>
                    <a:pt x="4891" y="377"/>
                    <a:pt x="3741" y="1147"/>
                  </a:cubicBezTo>
                  <a:cubicBezTo>
                    <a:pt x="1045" y="2945"/>
                    <a:pt x="0" y="6400"/>
                    <a:pt x="1239" y="9391"/>
                  </a:cubicBezTo>
                  <a:cubicBezTo>
                    <a:pt x="2307" y="11966"/>
                    <a:pt x="4809" y="13586"/>
                    <a:pt x="7510" y="13586"/>
                  </a:cubicBezTo>
                  <a:cubicBezTo>
                    <a:pt x="7950" y="13586"/>
                    <a:pt x="8394" y="13543"/>
                    <a:pt x="8839" y="13454"/>
                  </a:cubicBezTo>
                  <a:cubicBezTo>
                    <a:pt x="12016" y="12825"/>
                    <a:pt x="14307" y="10035"/>
                    <a:pt x="14307" y="6794"/>
                  </a:cubicBezTo>
                  <a:cubicBezTo>
                    <a:pt x="14310" y="4989"/>
                    <a:pt x="13596" y="3261"/>
                    <a:pt x="12315" y="1991"/>
                  </a:cubicBezTo>
                  <a:cubicBezTo>
                    <a:pt x="11003" y="677"/>
                    <a:pt x="9264" y="1"/>
                    <a:pt x="7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0"/>
            <p:cNvSpPr/>
            <p:nvPr/>
          </p:nvSpPr>
          <p:spPr>
            <a:xfrm>
              <a:off x="4277785" y="3885834"/>
              <a:ext cx="231515" cy="189871"/>
            </a:xfrm>
            <a:custGeom>
              <a:avLst/>
              <a:gdLst/>
              <a:ahLst/>
              <a:cxnLst/>
              <a:rect l="l" t="t" r="r" b="b"/>
              <a:pathLst>
                <a:path w="8895" h="7295" extrusionOk="0">
                  <a:moveTo>
                    <a:pt x="5726" y="0"/>
                  </a:moveTo>
                  <a:cubicBezTo>
                    <a:pt x="5464" y="0"/>
                    <a:pt x="5200" y="48"/>
                    <a:pt x="4947" y="147"/>
                  </a:cubicBezTo>
                  <a:cubicBezTo>
                    <a:pt x="4184" y="446"/>
                    <a:pt x="3660" y="1153"/>
                    <a:pt x="3589" y="1970"/>
                  </a:cubicBezTo>
                  <a:cubicBezTo>
                    <a:pt x="3322" y="1917"/>
                    <a:pt x="3054" y="1850"/>
                    <a:pt x="2794" y="1766"/>
                  </a:cubicBezTo>
                  <a:cubicBezTo>
                    <a:pt x="2006" y="1498"/>
                    <a:pt x="1302" y="1027"/>
                    <a:pt x="750" y="404"/>
                  </a:cubicBezTo>
                  <a:cubicBezTo>
                    <a:pt x="718" y="365"/>
                    <a:pt x="672" y="341"/>
                    <a:pt x="627" y="330"/>
                  </a:cubicBezTo>
                  <a:cubicBezTo>
                    <a:pt x="613" y="328"/>
                    <a:pt x="600" y="326"/>
                    <a:pt x="586" y="326"/>
                  </a:cubicBezTo>
                  <a:cubicBezTo>
                    <a:pt x="506" y="326"/>
                    <a:pt x="431" y="371"/>
                    <a:pt x="394" y="446"/>
                  </a:cubicBezTo>
                  <a:cubicBezTo>
                    <a:pt x="64" y="1104"/>
                    <a:pt x="130" y="1889"/>
                    <a:pt x="560" y="2487"/>
                  </a:cubicBezTo>
                  <a:cubicBezTo>
                    <a:pt x="547" y="2485"/>
                    <a:pt x="533" y="2483"/>
                    <a:pt x="520" y="2483"/>
                  </a:cubicBezTo>
                  <a:cubicBezTo>
                    <a:pt x="456" y="2483"/>
                    <a:pt x="393" y="2511"/>
                    <a:pt x="352" y="2561"/>
                  </a:cubicBezTo>
                  <a:cubicBezTo>
                    <a:pt x="324" y="2600"/>
                    <a:pt x="306" y="2645"/>
                    <a:pt x="306" y="2695"/>
                  </a:cubicBezTo>
                  <a:lnTo>
                    <a:pt x="306" y="2761"/>
                  </a:lnTo>
                  <a:cubicBezTo>
                    <a:pt x="306" y="3324"/>
                    <a:pt x="560" y="3856"/>
                    <a:pt x="1000" y="4207"/>
                  </a:cubicBezTo>
                  <a:cubicBezTo>
                    <a:pt x="968" y="4229"/>
                    <a:pt x="943" y="4257"/>
                    <a:pt x="929" y="4288"/>
                  </a:cubicBezTo>
                  <a:cubicBezTo>
                    <a:pt x="905" y="4341"/>
                    <a:pt x="897" y="4401"/>
                    <a:pt x="915" y="4454"/>
                  </a:cubicBezTo>
                  <a:cubicBezTo>
                    <a:pt x="1102" y="5041"/>
                    <a:pt x="1559" y="5506"/>
                    <a:pt x="2143" y="5696"/>
                  </a:cubicBezTo>
                  <a:cubicBezTo>
                    <a:pt x="1619" y="6016"/>
                    <a:pt x="1017" y="6185"/>
                    <a:pt x="401" y="6185"/>
                  </a:cubicBezTo>
                  <a:cubicBezTo>
                    <a:pt x="349" y="6185"/>
                    <a:pt x="292" y="6185"/>
                    <a:pt x="236" y="6181"/>
                  </a:cubicBezTo>
                  <a:cubicBezTo>
                    <a:pt x="231" y="6181"/>
                    <a:pt x="227" y="6181"/>
                    <a:pt x="222" y="6181"/>
                  </a:cubicBezTo>
                  <a:cubicBezTo>
                    <a:pt x="119" y="6181"/>
                    <a:pt x="31" y="6256"/>
                    <a:pt x="14" y="6361"/>
                  </a:cubicBezTo>
                  <a:cubicBezTo>
                    <a:pt x="0" y="6449"/>
                    <a:pt x="43" y="6537"/>
                    <a:pt x="123" y="6582"/>
                  </a:cubicBezTo>
                  <a:cubicBezTo>
                    <a:pt x="930" y="7059"/>
                    <a:pt x="1832" y="7294"/>
                    <a:pt x="2731" y="7294"/>
                  </a:cubicBezTo>
                  <a:cubicBezTo>
                    <a:pt x="3793" y="7294"/>
                    <a:pt x="4851" y="6966"/>
                    <a:pt x="5746" y="6319"/>
                  </a:cubicBezTo>
                  <a:cubicBezTo>
                    <a:pt x="5855" y="6241"/>
                    <a:pt x="5866" y="6086"/>
                    <a:pt x="5774" y="5991"/>
                  </a:cubicBezTo>
                  <a:cubicBezTo>
                    <a:pt x="5732" y="5949"/>
                    <a:pt x="5676" y="5927"/>
                    <a:pt x="5621" y="5927"/>
                  </a:cubicBezTo>
                  <a:cubicBezTo>
                    <a:pt x="5576" y="5927"/>
                    <a:pt x="5531" y="5942"/>
                    <a:pt x="5493" y="5970"/>
                  </a:cubicBezTo>
                  <a:cubicBezTo>
                    <a:pt x="4675" y="6560"/>
                    <a:pt x="3705" y="6864"/>
                    <a:pt x="2726" y="6864"/>
                  </a:cubicBezTo>
                  <a:cubicBezTo>
                    <a:pt x="2163" y="6864"/>
                    <a:pt x="1597" y="6763"/>
                    <a:pt x="1056" y="6558"/>
                  </a:cubicBezTo>
                  <a:cubicBezTo>
                    <a:pt x="1703" y="6442"/>
                    <a:pt x="2312" y="6160"/>
                    <a:pt x="2815" y="5741"/>
                  </a:cubicBezTo>
                  <a:cubicBezTo>
                    <a:pt x="2878" y="5692"/>
                    <a:pt x="2910" y="5611"/>
                    <a:pt x="2896" y="5530"/>
                  </a:cubicBezTo>
                  <a:cubicBezTo>
                    <a:pt x="2875" y="5432"/>
                    <a:pt x="2790" y="5362"/>
                    <a:pt x="2692" y="5358"/>
                  </a:cubicBezTo>
                  <a:cubicBezTo>
                    <a:pt x="2175" y="5344"/>
                    <a:pt x="1707" y="5062"/>
                    <a:pt x="1450" y="4612"/>
                  </a:cubicBezTo>
                  <a:cubicBezTo>
                    <a:pt x="1573" y="4609"/>
                    <a:pt x="1693" y="4591"/>
                    <a:pt x="1809" y="4566"/>
                  </a:cubicBezTo>
                  <a:cubicBezTo>
                    <a:pt x="1900" y="4549"/>
                    <a:pt x="1971" y="4475"/>
                    <a:pt x="1985" y="4380"/>
                  </a:cubicBezTo>
                  <a:cubicBezTo>
                    <a:pt x="1999" y="4274"/>
                    <a:pt x="1928" y="4172"/>
                    <a:pt x="1823" y="4144"/>
                  </a:cubicBezTo>
                  <a:cubicBezTo>
                    <a:pt x="1270" y="4010"/>
                    <a:pt x="852" y="3560"/>
                    <a:pt x="757" y="2997"/>
                  </a:cubicBezTo>
                  <a:lnTo>
                    <a:pt x="757" y="2997"/>
                  </a:lnTo>
                  <a:cubicBezTo>
                    <a:pt x="898" y="3030"/>
                    <a:pt x="1045" y="3048"/>
                    <a:pt x="1190" y="3048"/>
                  </a:cubicBezTo>
                  <a:cubicBezTo>
                    <a:pt x="1215" y="3048"/>
                    <a:pt x="1239" y="3047"/>
                    <a:pt x="1263" y="3046"/>
                  </a:cubicBezTo>
                  <a:cubicBezTo>
                    <a:pt x="1369" y="3043"/>
                    <a:pt x="1457" y="2962"/>
                    <a:pt x="1471" y="2856"/>
                  </a:cubicBezTo>
                  <a:cubicBezTo>
                    <a:pt x="1478" y="2772"/>
                    <a:pt x="1436" y="2691"/>
                    <a:pt x="1362" y="2645"/>
                  </a:cubicBezTo>
                  <a:cubicBezTo>
                    <a:pt x="778" y="2290"/>
                    <a:pt x="496" y="1597"/>
                    <a:pt x="669" y="935"/>
                  </a:cubicBezTo>
                  <a:lnTo>
                    <a:pt x="669" y="935"/>
                  </a:lnTo>
                  <a:cubicBezTo>
                    <a:pt x="1232" y="1491"/>
                    <a:pt x="1911" y="1913"/>
                    <a:pt x="2660" y="2170"/>
                  </a:cubicBezTo>
                  <a:cubicBezTo>
                    <a:pt x="2667" y="2174"/>
                    <a:pt x="3406" y="2402"/>
                    <a:pt x="3684" y="2402"/>
                  </a:cubicBezTo>
                  <a:lnTo>
                    <a:pt x="3790" y="2410"/>
                  </a:lnTo>
                  <a:cubicBezTo>
                    <a:pt x="3792" y="2410"/>
                    <a:pt x="3794" y="2410"/>
                    <a:pt x="3796" y="2410"/>
                  </a:cubicBezTo>
                  <a:cubicBezTo>
                    <a:pt x="3920" y="2410"/>
                    <a:pt x="4022" y="2309"/>
                    <a:pt x="4015" y="2184"/>
                  </a:cubicBezTo>
                  <a:lnTo>
                    <a:pt x="4015" y="2149"/>
                  </a:lnTo>
                  <a:cubicBezTo>
                    <a:pt x="4015" y="1449"/>
                    <a:pt x="4437" y="823"/>
                    <a:pt x="5081" y="559"/>
                  </a:cubicBezTo>
                  <a:cubicBezTo>
                    <a:pt x="5293" y="473"/>
                    <a:pt x="5514" y="431"/>
                    <a:pt x="5734" y="431"/>
                  </a:cubicBezTo>
                  <a:cubicBezTo>
                    <a:pt x="6187" y="431"/>
                    <a:pt x="6631" y="608"/>
                    <a:pt x="6960" y="942"/>
                  </a:cubicBezTo>
                  <a:cubicBezTo>
                    <a:pt x="7000" y="985"/>
                    <a:pt x="7056" y="1007"/>
                    <a:pt x="7114" y="1007"/>
                  </a:cubicBezTo>
                  <a:cubicBezTo>
                    <a:pt x="7123" y="1007"/>
                    <a:pt x="7131" y="1007"/>
                    <a:pt x="7139" y="1006"/>
                  </a:cubicBezTo>
                  <a:cubicBezTo>
                    <a:pt x="7354" y="974"/>
                    <a:pt x="7569" y="925"/>
                    <a:pt x="7776" y="854"/>
                  </a:cubicBezTo>
                  <a:lnTo>
                    <a:pt x="7776" y="854"/>
                  </a:lnTo>
                  <a:cubicBezTo>
                    <a:pt x="7667" y="978"/>
                    <a:pt x="7537" y="1080"/>
                    <a:pt x="7393" y="1160"/>
                  </a:cubicBezTo>
                  <a:cubicBezTo>
                    <a:pt x="7294" y="1213"/>
                    <a:pt x="7252" y="1336"/>
                    <a:pt x="7298" y="1438"/>
                  </a:cubicBezTo>
                  <a:lnTo>
                    <a:pt x="7301" y="1445"/>
                  </a:lnTo>
                  <a:cubicBezTo>
                    <a:pt x="7337" y="1519"/>
                    <a:pt x="7413" y="1570"/>
                    <a:pt x="7493" y="1570"/>
                  </a:cubicBezTo>
                  <a:cubicBezTo>
                    <a:pt x="7501" y="1570"/>
                    <a:pt x="7508" y="1570"/>
                    <a:pt x="7516" y="1569"/>
                  </a:cubicBezTo>
                  <a:cubicBezTo>
                    <a:pt x="7695" y="1551"/>
                    <a:pt x="7868" y="1523"/>
                    <a:pt x="8040" y="1481"/>
                  </a:cubicBezTo>
                  <a:lnTo>
                    <a:pt x="8040" y="1481"/>
                  </a:lnTo>
                  <a:cubicBezTo>
                    <a:pt x="7889" y="1639"/>
                    <a:pt x="7720" y="1783"/>
                    <a:pt x="7540" y="1906"/>
                  </a:cubicBezTo>
                  <a:cubicBezTo>
                    <a:pt x="7484" y="1949"/>
                    <a:pt x="7449" y="2019"/>
                    <a:pt x="7452" y="2089"/>
                  </a:cubicBezTo>
                  <a:lnTo>
                    <a:pt x="7452" y="2103"/>
                  </a:lnTo>
                  <a:lnTo>
                    <a:pt x="7452" y="2146"/>
                  </a:lnTo>
                  <a:lnTo>
                    <a:pt x="7452" y="2167"/>
                  </a:lnTo>
                  <a:cubicBezTo>
                    <a:pt x="7445" y="3324"/>
                    <a:pt x="7016" y="4440"/>
                    <a:pt x="6239" y="5298"/>
                  </a:cubicBezTo>
                  <a:cubicBezTo>
                    <a:pt x="6165" y="5383"/>
                    <a:pt x="6168" y="5513"/>
                    <a:pt x="6249" y="5594"/>
                  </a:cubicBezTo>
                  <a:cubicBezTo>
                    <a:pt x="6291" y="5636"/>
                    <a:pt x="6347" y="5657"/>
                    <a:pt x="6402" y="5657"/>
                  </a:cubicBezTo>
                  <a:cubicBezTo>
                    <a:pt x="6461" y="5657"/>
                    <a:pt x="6520" y="5632"/>
                    <a:pt x="6562" y="5583"/>
                  </a:cubicBezTo>
                  <a:cubicBezTo>
                    <a:pt x="7403" y="4654"/>
                    <a:pt x="7871" y="3444"/>
                    <a:pt x="7878" y="2191"/>
                  </a:cubicBezTo>
                  <a:cubicBezTo>
                    <a:pt x="8262" y="1906"/>
                    <a:pt x="8589" y="1555"/>
                    <a:pt x="8842" y="1153"/>
                  </a:cubicBezTo>
                  <a:cubicBezTo>
                    <a:pt x="8895" y="1062"/>
                    <a:pt x="8877" y="946"/>
                    <a:pt x="8796" y="879"/>
                  </a:cubicBezTo>
                  <a:cubicBezTo>
                    <a:pt x="8758" y="844"/>
                    <a:pt x="8707" y="827"/>
                    <a:pt x="8655" y="827"/>
                  </a:cubicBezTo>
                  <a:cubicBezTo>
                    <a:pt x="8623" y="827"/>
                    <a:pt x="8591" y="834"/>
                    <a:pt x="8561" y="847"/>
                  </a:cubicBezTo>
                  <a:cubicBezTo>
                    <a:pt x="8452" y="900"/>
                    <a:pt x="8339" y="946"/>
                    <a:pt x="8223" y="985"/>
                  </a:cubicBezTo>
                  <a:cubicBezTo>
                    <a:pt x="8339" y="826"/>
                    <a:pt x="8427" y="654"/>
                    <a:pt x="8494" y="467"/>
                  </a:cubicBezTo>
                  <a:cubicBezTo>
                    <a:pt x="8522" y="393"/>
                    <a:pt x="8504" y="305"/>
                    <a:pt x="8452" y="246"/>
                  </a:cubicBezTo>
                  <a:cubicBezTo>
                    <a:pt x="8410" y="200"/>
                    <a:pt x="8351" y="176"/>
                    <a:pt x="8292" y="176"/>
                  </a:cubicBezTo>
                  <a:cubicBezTo>
                    <a:pt x="8256" y="176"/>
                    <a:pt x="8220" y="185"/>
                    <a:pt x="8188" y="203"/>
                  </a:cubicBezTo>
                  <a:cubicBezTo>
                    <a:pt x="7875" y="383"/>
                    <a:pt x="7533" y="506"/>
                    <a:pt x="7182" y="566"/>
                  </a:cubicBezTo>
                  <a:cubicBezTo>
                    <a:pt x="6777" y="196"/>
                    <a:pt x="6255" y="0"/>
                    <a:pt x="5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7" name="Google Shape;2737;p70"/>
          <p:cNvGrpSpPr/>
          <p:nvPr/>
        </p:nvGrpSpPr>
        <p:grpSpPr>
          <a:xfrm>
            <a:off x="1141929" y="1569582"/>
            <a:ext cx="375412" cy="355656"/>
            <a:chOff x="5060406" y="3354899"/>
            <a:chExt cx="403582" cy="382344"/>
          </a:xfrm>
        </p:grpSpPr>
        <p:sp>
          <p:nvSpPr>
            <p:cNvPr id="2738" name="Google Shape;2738;p70"/>
            <p:cNvSpPr/>
            <p:nvPr/>
          </p:nvSpPr>
          <p:spPr>
            <a:xfrm>
              <a:off x="5086772" y="3360990"/>
              <a:ext cx="370267" cy="370163"/>
            </a:xfrm>
            <a:custGeom>
              <a:avLst/>
              <a:gdLst/>
              <a:ahLst/>
              <a:cxnLst/>
              <a:rect l="l" t="t" r="r" b="b"/>
              <a:pathLst>
                <a:path w="14226" h="14222" extrusionOk="0">
                  <a:moveTo>
                    <a:pt x="7115" y="0"/>
                  </a:moveTo>
                  <a:cubicBezTo>
                    <a:pt x="3185" y="0"/>
                    <a:pt x="1" y="3184"/>
                    <a:pt x="1" y="7111"/>
                  </a:cubicBezTo>
                  <a:cubicBezTo>
                    <a:pt x="1" y="11037"/>
                    <a:pt x="3185" y="14222"/>
                    <a:pt x="7115" y="14222"/>
                  </a:cubicBezTo>
                  <a:cubicBezTo>
                    <a:pt x="11042" y="14222"/>
                    <a:pt x="14226" y="11037"/>
                    <a:pt x="14226" y="7111"/>
                  </a:cubicBezTo>
                  <a:cubicBezTo>
                    <a:pt x="14226" y="3184"/>
                    <a:pt x="11042" y="0"/>
                    <a:pt x="7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0"/>
            <p:cNvSpPr/>
            <p:nvPr/>
          </p:nvSpPr>
          <p:spPr>
            <a:xfrm>
              <a:off x="5247778" y="3360990"/>
              <a:ext cx="216210" cy="370267"/>
            </a:xfrm>
            <a:custGeom>
              <a:avLst/>
              <a:gdLst/>
              <a:ahLst/>
              <a:cxnLst/>
              <a:rect l="l" t="t" r="r" b="b"/>
              <a:pathLst>
                <a:path w="8307" h="14226" extrusionOk="0">
                  <a:moveTo>
                    <a:pt x="941" y="0"/>
                  </a:moveTo>
                  <a:cubicBezTo>
                    <a:pt x="937" y="0"/>
                    <a:pt x="933" y="0"/>
                    <a:pt x="929" y="0"/>
                  </a:cubicBezTo>
                  <a:cubicBezTo>
                    <a:pt x="616" y="0"/>
                    <a:pt x="306" y="18"/>
                    <a:pt x="0" y="60"/>
                  </a:cubicBezTo>
                  <a:cubicBezTo>
                    <a:pt x="3540" y="524"/>
                    <a:pt x="6186" y="3540"/>
                    <a:pt x="6186" y="7111"/>
                  </a:cubicBezTo>
                  <a:cubicBezTo>
                    <a:pt x="6186" y="10679"/>
                    <a:pt x="3540" y="13697"/>
                    <a:pt x="0" y="14162"/>
                  </a:cubicBezTo>
                  <a:cubicBezTo>
                    <a:pt x="320" y="14205"/>
                    <a:pt x="639" y="14226"/>
                    <a:pt x="953" y="14226"/>
                  </a:cubicBezTo>
                  <a:cubicBezTo>
                    <a:pt x="4637" y="14226"/>
                    <a:pt x="7790" y="11362"/>
                    <a:pt x="8036" y="7575"/>
                  </a:cubicBezTo>
                  <a:cubicBezTo>
                    <a:pt x="8307" y="3473"/>
                    <a:pt x="5049" y="0"/>
                    <a:pt x="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0"/>
            <p:cNvSpPr/>
            <p:nvPr/>
          </p:nvSpPr>
          <p:spPr>
            <a:xfrm>
              <a:off x="5143278" y="3411249"/>
              <a:ext cx="257178" cy="249682"/>
            </a:xfrm>
            <a:custGeom>
              <a:avLst/>
              <a:gdLst/>
              <a:ahLst/>
              <a:cxnLst/>
              <a:rect l="l" t="t" r="r" b="b"/>
              <a:pathLst>
                <a:path w="9881" h="9593" extrusionOk="0">
                  <a:moveTo>
                    <a:pt x="4930" y="1"/>
                  </a:moveTo>
                  <a:cubicBezTo>
                    <a:pt x="4339" y="32"/>
                    <a:pt x="2404" y="310"/>
                    <a:pt x="2287" y="2485"/>
                  </a:cubicBezTo>
                  <a:lnTo>
                    <a:pt x="2287" y="2495"/>
                  </a:lnTo>
                  <a:lnTo>
                    <a:pt x="2287" y="3730"/>
                  </a:lnTo>
                  <a:lnTo>
                    <a:pt x="1823" y="3593"/>
                  </a:lnTo>
                  <a:cubicBezTo>
                    <a:pt x="1762" y="3575"/>
                    <a:pt x="1701" y="3566"/>
                    <a:pt x="1640" y="3566"/>
                  </a:cubicBezTo>
                  <a:cubicBezTo>
                    <a:pt x="1382" y="3566"/>
                    <a:pt x="1142" y="3723"/>
                    <a:pt x="1045" y="3977"/>
                  </a:cubicBezTo>
                  <a:cubicBezTo>
                    <a:pt x="922" y="4286"/>
                    <a:pt x="1060" y="4635"/>
                    <a:pt x="1359" y="4782"/>
                  </a:cubicBezTo>
                  <a:lnTo>
                    <a:pt x="1995" y="5095"/>
                  </a:lnTo>
                  <a:cubicBezTo>
                    <a:pt x="2115" y="5155"/>
                    <a:pt x="2168" y="5300"/>
                    <a:pt x="2115" y="5423"/>
                  </a:cubicBezTo>
                  <a:cubicBezTo>
                    <a:pt x="1925" y="5891"/>
                    <a:pt x="1418" y="6721"/>
                    <a:pt x="197" y="7013"/>
                  </a:cubicBezTo>
                  <a:cubicBezTo>
                    <a:pt x="78" y="7041"/>
                    <a:pt x="0" y="7157"/>
                    <a:pt x="22" y="7277"/>
                  </a:cubicBezTo>
                  <a:cubicBezTo>
                    <a:pt x="29" y="7312"/>
                    <a:pt x="166" y="8072"/>
                    <a:pt x="1341" y="8128"/>
                  </a:cubicBezTo>
                  <a:cubicBezTo>
                    <a:pt x="1397" y="8336"/>
                    <a:pt x="1482" y="8607"/>
                    <a:pt x="1570" y="8719"/>
                  </a:cubicBezTo>
                  <a:cubicBezTo>
                    <a:pt x="1616" y="8776"/>
                    <a:pt x="1683" y="8806"/>
                    <a:pt x="1752" y="8806"/>
                  </a:cubicBezTo>
                  <a:cubicBezTo>
                    <a:pt x="1778" y="8806"/>
                    <a:pt x="1804" y="8802"/>
                    <a:pt x="1830" y="8793"/>
                  </a:cubicBezTo>
                  <a:cubicBezTo>
                    <a:pt x="1833" y="8793"/>
                    <a:pt x="2199" y="8665"/>
                    <a:pt x="2608" y="8665"/>
                  </a:cubicBezTo>
                  <a:cubicBezTo>
                    <a:pt x="2707" y="8665"/>
                    <a:pt x="2808" y="8673"/>
                    <a:pt x="2907" y="8691"/>
                  </a:cubicBezTo>
                  <a:cubicBezTo>
                    <a:pt x="2914" y="8691"/>
                    <a:pt x="3515" y="8818"/>
                    <a:pt x="3888" y="9184"/>
                  </a:cubicBezTo>
                  <a:cubicBezTo>
                    <a:pt x="4061" y="9356"/>
                    <a:pt x="4275" y="9479"/>
                    <a:pt x="4508" y="9539"/>
                  </a:cubicBezTo>
                  <a:cubicBezTo>
                    <a:pt x="4650" y="9574"/>
                    <a:pt x="4795" y="9592"/>
                    <a:pt x="4940" y="9592"/>
                  </a:cubicBezTo>
                  <a:cubicBezTo>
                    <a:pt x="5086" y="9592"/>
                    <a:pt x="5231" y="9574"/>
                    <a:pt x="5373" y="9539"/>
                  </a:cubicBezTo>
                  <a:cubicBezTo>
                    <a:pt x="5609" y="9479"/>
                    <a:pt x="5820" y="9356"/>
                    <a:pt x="5992" y="9184"/>
                  </a:cubicBezTo>
                  <a:cubicBezTo>
                    <a:pt x="6362" y="8818"/>
                    <a:pt x="6971" y="8695"/>
                    <a:pt x="6974" y="8691"/>
                  </a:cubicBezTo>
                  <a:cubicBezTo>
                    <a:pt x="7074" y="8673"/>
                    <a:pt x="7177" y="8665"/>
                    <a:pt x="7277" y="8665"/>
                  </a:cubicBezTo>
                  <a:cubicBezTo>
                    <a:pt x="7684" y="8665"/>
                    <a:pt x="8049" y="8791"/>
                    <a:pt x="8054" y="8793"/>
                  </a:cubicBezTo>
                  <a:cubicBezTo>
                    <a:pt x="8079" y="8802"/>
                    <a:pt x="8105" y="8806"/>
                    <a:pt x="8131" y="8806"/>
                  </a:cubicBezTo>
                  <a:cubicBezTo>
                    <a:pt x="8200" y="8806"/>
                    <a:pt x="8268" y="8776"/>
                    <a:pt x="8311" y="8719"/>
                  </a:cubicBezTo>
                  <a:cubicBezTo>
                    <a:pt x="8399" y="8607"/>
                    <a:pt x="8487" y="8332"/>
                    <a:pt x="8543" y="8128"/>
                  </a:cubicBezTo>
                  <a:cubicBezTo>
                    <a:pt x="9719" y="8072"/>
                    <a:pt x="9856" y="7312"/>
                    <a:pt x="9863" y="7277"/>
                  </a:cubicBezTo>
                  <a:cubicBezTo>
                    <a:pt x="9880" y="7157"/>
                    <a:pt x="9806" y="7041"/>
                    <a:pt x="9687" y="7013"/>
                  </a:cubicBezTo>
                  <a:cubicBezTo>
                    <a:pt x="8466" y="6721"/>
                    <a:pt x="7963" y="5891"/>
                    <a:pt x="7769" y="5423"/>
                  </a:cubicBezTo>
                  <a:cubicBezTo>
                    <a:pt x="7716" y="5300"/>
                    <a:pt x="7769" y="5155"/>
                    <a:pt x="7889" y="5095"/>
                  </a:cubicBezTo>
                  <a:lnTo>
                    <a:pt x="8526" y="4782"/>
                  </a:lnTo>
                  <a:cubicBezTo>
                    <a:pt x="8825" y="4635"/>
                    <a:pt x="8962" y="4286"/>
                    <a:pt x="8839" y="3977"/>
                  </a:cubicBezTo>
                  <a:cubicBezTo>
                    <a:pt x="8742" y="3723"/>
                    <a:pt x="8502" y="3566"/>
                    <a:pt x="8244" y="3566"/>
                  </a:cubicBezTo>
                  <a:cubicBezTo>
                    <a:pt x="8184" y="3566"/>
                    <a:pt x="8122" y="3575"/>
                    <a:pt x="8061" y="3593"/>
                  </a:cubicBezTo>
                  <a:lnTo>
                    <a:pt x="7600" y="3730"/>
                  </a:lnTo>
                  <a:lnTo>
                    <a:pt x="7600" y="2495"/>
                  </a:lnTo>
                  <a:lnTo>
                    <a:pt x="7600" y="2485"/>
                  </a:lnTo>
                  <a:cubicBezTo>
                    <a:pt x="7484" y="310"/>
                    <a:pt x="5549" y="32"/>
                    <a:pt x="4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0"/>
            <p:cNvSpPr/>
            <p:nvPr/>
          </p:nvSpPr>
          <p:spPr>
            <a:xfrm>
              <a:off x="5060406" y="3354899"/>
              <a:ext cx="402776" cy="382344"/>
            </a:xfrm>
            <a:custGeom>
              <a:avLst/>
              <a:gdLst/>
              <a:ahLst/>
              <a:cxnLst/>
              <a:rect l="l" t="t" r="r" b="b"/>
              <a:pathLst>
                <a:path w="15475" h="14690" extrusionOk="0">
                  <a:moveTo>
                    <a:pt x="8128" y="466"/>
                  </a:moveTo>
                  <a:cubicBezTo>
                    <a:pt x="11921" y="466"/>
                    <a:pt x="15007" y="3552"/>
                    <a:pt x="15007" y="7345"/>
                  </a:cubicBezTo>
                  <a:cubicBezTo>
                    <a:pt x="15007" y="11138"/>
                    <a:pt x="11921" y="14223"/>
                    <a:pt x="8124" y="14223"/>
                  </a:cubicBezTo>
                  <a:cubicBezTo>
                    <a:pt x="4331" y="14223"/>
                    <a:pt x="1246" y="11138"/>
                    <a:pt x="1246" y="7345"/>
                  </a:cubicBezTo>
                  <a:cubicBezTo>
                    <a:pt x="1246" y="3552"/>
                    <a:pt x="4331" y="466"/>
                    <a:pt x="8128" y="466"/>
                  </a:cubicBezTo>
                  <a:close/>
                  <a:moveTo>
                    <a:pt x="8122" y="0"/>
                  </a:moveTo>
                  <a:cubicBezTo>
                    <a:pt x="6710" y="0"/>
                    <a:pt x="5290" y="406"/>
                    <a:pt x="4046" y="1237"/>
                  </a:cubicBezTo>
                  <a:cubicBezTo>
                    <a:pt x="1133" y="3186"/>
                    <a:pt x="0" y="6919"/>
                    <a:pt x="1341" y="10156"/>
                  </a:cubicBezTo>
                  <a:cubicBezTo>
                    <a:pt x="2493" y="12939"/>
                    <a:pt x="5199" y="14690"/>
                    <a:pt x="8120" y="14690"/>
                  </a:cubicBezTo>
                  <a:cubicBezTo>
                    <a:pt x="8596" y="14690"/>
                    <a:pt x="9078" y="14643"/>
                    <a:pt x="9560" y="14547"/>
                  </a:cubicBezTo>
                  <a:cubicBezTo>
                    <a:pt x="12994" y="13865"/>
                    <a:pt x="15471" y="10849"/>
                    <a:pt x="15471" y="7345"/>
                  </a:cubicBezTo>
                  <a:cubicBezTo>
                    <a:pt x="15475" y="5396"/>
                    <a:pt x="14700" y="3527"/>
                    <a:pt x="13318" y="2152"/>
                  </a:cubicBezTo>
                  <a:cubicBezTo>
                    <a:pt x="11898" y="732"/>
                    <a:pt x="10017" y="0"/>
                    <a:pt x="8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0"/>
            <p:cNvSpPr/>
            <p:nvPr/>
          </p:nvSpPr>
          <p:spPr>
            <a:xfrm>
              <a:off x="5143356" y="3411249"/>
              <a:ext cx="257178" cy="249682"/>
            </a:xfrm>
            <a:custGeom>
              <a:avLst/>
              <a:gdLst/>
              <a:ahLst/>
              <a:cxnLst/>
              <a:rect l="l" t="t" r="r" b="b"/>
              <a:pathLst>
                <a:path w="9881" h="9593" extrusionOk="0">
                  <a:moveTo>
                    <a:pt x="4930" y="1"/>
                  </a:moveTo>
                  <a:cubicBezTo>
                    <a:pt x="4339" y="32"/>
                    <a:pt x="2404" y="310"/>
                    <a:pt x="2288" y="2485"/>
                  </a:cubicBezTo>
                  <a:lnTo>
                    <a:pt x="2288" y="2495"/>
                  </a:lnTo>
                  <a:lnTo>
                    <a:pt x="2288" y="3730"/>
                  </a:lnTo>
                  <a:lnTo>
                    <a:pt x="1824" y="3597"/>
                  </a:lnTo>
                  <a:cubicBezTo>
                    <a:pt x="1760" y="3577"/>
                    <a:pt x="1696" y="3569"/>
                    <a:pt x="1636" y="3569"/>
                  </a:cubicBezTo>
                  <a:cubicBezTo>
                    <a:pt x="1181" y="3569"/>
                    <a:pt x="845" y="4064"/>
                    <a:pt x="1074" y="4508"/>
                  </a:cubicBezTo>
                  <a:cubicBezTo>
                    <a:pt x="1141" y="4627"/>
                    <a:pt x="1243" y="4730"/>
                    <a:pt x="1370" y="4789"/>
                  </a:cubicBezTo>
                  <a:lnTo>
                    <a:pt x="1996" y="5095"/>
                  </a:lnTo>
                  <a:cubicBezTo>
                    <a:pt x="2112" y="5155"/>
                    <a:pt x="2165" y="5300"/>
                    <a:pt x="2116" y="5423"/>
                  </a:cubicBezTo>
                  <a:cubicBezTo>
                    <a:pt x="1922" y="5891"/>
                    <a:pt x="1419" y="6721"/>
                    <a:pt x="198" y="7013"/>
                  </a:cubicBezTo>
                  <a:cubicBezTo>
                    <a:pt x="78" y="7041"/>
                    <a:pt x="1" y="7157"/>
                    <a:pt x="22" y="7277"/>
                  </a:cubicBezTo>
                  <a:cubicBezTo>
                    <a:pt x="26" y="7312"/>
                    <a:pt x="163" y="8072"/>
                    <a:pt x="1342" y="8128"/>
                  </a:cubicBezTo>
                  <a:cubicBezTo>
                    <a:pt x="1394" y="8336"/>
                    <a:pt x="1479" y="8607"/>
                    <a:pt x="1570" y="8719"/>
                  </a:cubicBezTo>
                  <a:cubicBezTo>
                    <a:pt x="1616" y="8776"/>
                    <a:pt x="1682" y="8808"/>
                    <a:pt x="1752" y="8808"/>
                  </a:cubicBezTo>
                  <a:cubicBezTo>
                    <a:pt x="1778" y="8808"/>
                    <a:pt x="1804" y="8803"/>
                    <a:pt x="1831" y="8793"/>
                  </a:cubicBezTo>
                  <a:cubicBezTo>
                    <a:pt x="1833" y="8793"/>
                    <a:pt x="2197" y="8665"/>
                    <a:pt x="2607" y="8665"/>
                  </a:cubicBezTo>
                  <a:cubicBezTo>
                    <a:pt x="2706" y="8665"/>
                    <a:pt x="2807" y="8673"/>
                    <a:pt x="2907" y="8691"/>
                  </a:cubicBezTo>
                  <a:cubicBezTo>
                    <a:pt x="2914" y="8691"/>
                    <a:pt x="3516" y="8818"/>
                    <a:pt x="3889" y="9184"/>
                  </a:cubicBezTo>
                  <a:cubicBezTo>
                    <a:pt x="4061" y="9356"/>
                    <a:pt x="4272" y="9479"/>
                    <a:pt x="4508" y="9539"/>
                  </a:cubicBezTo>
                  <a:cubicBezTo>
                    <a:pt x="4651" y="9574"/>
                    <a:pt x="4796" y="9592"/>
                    <a:pt x="4941" y="9592"/>
                  </a:cubicBezTo>
                  <a:cubicBezTo>
                    <a:pt x="5086" y="9592"/>
                    <a:pt x="5231" y="9574"/>
                    <a:pt x="5374" y="9539"/>
                  </a:cubicBezTo>
                  <a:cubicBezTo>
                    <a:pt x="5606" y="9479"/>
                    <a:pt x="5821" y="9356"/>
                    <a:pt x="5993" y="9184"/>
                  </a:cubicBezTo>
                  <a:cubicBezTo>
                    <a:pt x="6362" y="8818"/>
                    <a:pt x="6968" y="8695"/>
                    <a:pt x="6975" y="8691"/>
                  </a:cubicBezTo>
                  <a:cubicBezTo>
                    <a:pt x="7074" y="8673"/>
                    <a:pt x="7175" y="8665"/>
                    <a:pt x="7273" y="8665"/>
                  </a:cubicBezTo>
                  <a:cubicBezTo>
                    <a:pt x="7682" y="8665"/>
                    <a:pt x="8048" y="8793"/>
                    <a:pt x="8051" y="8793"/>
                  </a:cubicBezTo>
                  <a:cubicBezTo>
                    <a:pt x="8077" y="8802"/>
                    <a:pt x="8103" y="8806"/>
                    <a:pt x="8129" y="8806"/>
                  </a:cubicBezTo>
                  <a:cubicBezTo>
                    <a:pt x="8199" y="8806"/>
                    <a:pt x="8265" y="8776"/>
                    <a:pt x="8312" y="8719"/>
                  </a:cubicBezTo>
                  <a:cubicBezTo>
                    <a:pt x="8400" y="8607"/>
                    <a:pt x="8488" y="8336"/>
                    <a:pt x="8540" y="8128"/>
                  </a:cubicBezTo>
                  <a:cubicBezTo>
                    <a:pt x="9719" y="8072"/>
                    <a:pt x="9856" y="7312"/>
                    <a:pt x="9860" y="7277"/>
                  </a:cubicBezTo>
                  <a:cubicBezTo>
                    <a:pt x="9881" y="7157"/>
                    <a:pt x="9803" y="7041"/>
                    <a:pt x="9684" y="7013"/>
                  </a:cubicBezTo>
                  <a:cubicBezTo>
                    <a:pt x="8463" y="6721"/>
                    <a:pt x="7960" y="5891"/>
                    <a:pt x="7766" y="5423"/>
                  </a:cubicBezTo>
                  <a:cubicBezTo>
                    <a:pt x="7713" y="5300"/>
                    <a:pt x="7766" y="5155"/>
                    <a:pt x="7886" y="5095"/>
                  </a:cubicBezTo>
                  <a:lnTo>
                    <a:pt x="8512" y="4789"/>
                  </a:lnTo>
                  <a:cubicBezTo>
                    <a:pt x="8635" y="4726"/>
                    <a:pt x="8741" y="4627"/>
                    <a:pt x="8808" y="4504"/>
                  </a:cubicBezTo>
                  <a:cubicBezTo>
                    <a:pt x="9037" y="4064"/>
                    <a:pt x="8701" y="3569"/>
                    <a:pt x="8246" y="3569"/>
                  </a:cubicBezTo>
                  <a:cubicBezTo>
                    <a:pt x="8185" y="3569"/>
                    <a:pt x="8122" y="3577"/>
                    <a:pt x="8058" y="3597"/>
                  </a:cubicBezTo>
                  <a:lnTo>
                    <a:pt x="7594" y="3730"/>
                  </a:lnTo>
                  <a:lnTo>
                    <a:pt x="7594" y="3002"/>
                  </a:lnTo>
                  <a:cubicBezTo>
                    <a:pt x="7594" y="2875"/>
                    <a:pt x="7492" y="2770"/>
                    <a:pt x="7362" y="2770"/>
                  </a:cubicBezTo>
                  <a:cubicBezTo>
                    <a:pt x="7235" y="2770"/>
                    <a:pt x="7133" y="2875"/>
                    <a:pt x="7133" y="3002"/>
                  </a:cubicBezTo>
                  <a:lnTo>
                    <a:pt x="7133" y="4033"/>
                  </a:lnTo>
                  <a:cubicBezTo>
                    <a:pt x="7129" y="4082"/>
                    <a:pt x="7147" y="4131"/>
                    <a:pt x="7175" y="4174"/>
                  </a:cubicBezTo>
                  <a:cubicBezTo>
                    <a:pt x="7219" y="4236"/>
                    <a:pt x="7289" y="4271"/>
                    <a:pt x="7363" y="4271"/>
                  </a:cubicBezTo>
                  <a:cubicBezTo>
                    <a:pt x="7385" y="4271"/>
                    <a:pt x="7407" y="4268"/>
                    <a:pt x="7428" y="4262"/>
                  </a:cubicBezTo>
                  <a:lnTo>
                    <a:pt x="8192" y="4040"/>
                  </a:lnTo>
                  <a:cubicBezTo>
                    <a:pt x="8208" y="4035"/>
                    <a:pt x="8224" y="4033"/>
                    <a:pt x="8240" y="4033"/>
                  </a:cubicBezTo>
                  <a:cubicBezTo>
                    <a:pt x="8295" y="4033"/>
                    <a:pt x="8350" y="4060"/>
                    <a:pt x="8386" y="4107"/>
                  </a:cubicBezTo>
                  <a:cubicBezTo>
                    <a:pt x="8445" y="4195"/>
                    <a:pt x="8414" y="4318"/>
                    <a:pt x="8319" y="4367"/>
                  </a:cubicBezTo>
                  <a:lnTo>
                    <a:pt x="7682" y="4680"/>
                  </a:lnTo>
                  <a:cubicBezTo>
                    <a:pt x="7344" y="4849"/>
                    <a:pt x="7196" y="5250"/>
                    <a:pt x="7337" y="5599"/>
                  </a:cubicBezTo>
                  <a:cubicBezTo>
                    <a:pt x="7548" y="6112"/>
                    <a:pt x="8076" y="6992"/>
                    <a:pt x="9293" y="7386"/>
                  </a:cubicBezTo>
                  <a:cubicBezTo>
                    <a:pt x="9173" y="7513"/>
                    <a:pt x="8918" y="7668"/>
                    <a:pt x="8396" y="7668"/>
                  </a:cubicBezTo>
                  <a:cubicBezTo>
                    <a:pt x="8384" y="7668"/>
                    <a:pt x="8373" y="7668"/>
                    <a:pt x="8361" y="7667"/>
                  </a:cubicBezTo>
                  <a:cubicBezTo>
                    <a:pt x="8252" y="7667"/>
                    <a:pt x="8157" y="7741"/>
                    <a:pt x="8132" y="7847"/>
                  </a:cubicBezTo>
                  <a:cubicBezTo>
                    <a:pt x="8097" y="8009"/>
                    <a:pt x="8044" y="8181"/>
                    <a:pt x="8006" y="8297"/>
                  </a:cubicBezTo>
                  <a:cubicBezTo>
                    <a:pt x="7832" y="8253"/>
                    <a:pt x="7568" y="8203"/>
                    <a:pt x="7278" y="8203"/>
                  </a:cubicBezTo>
                  <a:cubicBezTo>
                    <a:pt x="7149" y="8203"/>
                    <a:pt x="7016" y="8213"/>
                    <a:pt x="6883" y="8237"/>
                  </a:cubicBezTo>
                  <a:cubicBezTo>
                    <a:pt x="6855" y="8244"/>
                    <a:pt x="6137" y="8389"/>
                    <a:pt x="5666" y="8853"/>
                  </a:cubicBezTo>
                  <a:cubicBezTo>
                    <a:pt x="5557" y="8966"/>
                    <a:pt x="5416" y="9050"/>
                    <a:pt x="5261" y="9089"/>
                  </a:cubicBezTo>
                  <a:cubicBezTo>
                    <a:pt x="5156" y="9115"/>
                    <a:pt x="5048" y="9128"/>
                    <a:pt x="4941" y="9128"/>
                  </a:cubicBezTo>
                  <a:cubicBezTo>
                    <a:pt x="4834" y="9128"/>
                    <a:pt x="4726" y="9115"/>
                    <a:pt x="4621" y="9089"/>
                  </a:cubicBezTo>
                  <a:cubicBezTo>
                    <a:pt x="4466" y="9050"/>
                    <a:pt x="4325" y="8966"/>
                    <a:pt x="4216" y="8853"/>
                  </a:cubicBezTo>
                  <a:cubicBezTo>
                    <a:pt x="3745" y="8389"/>
                    <a:pt x="3027" y="8244"/>
                    <a:pt x="2995" y="8237"/>
                  </a:cubicBezTo>
                  <a:cubicBezTo>
                    <a:pt x="2864" y="8213"/>
                    <a:pt x="2731" y="8203"/>
                    <a:pt x="2603" y="8203"/>
                  </a:cubicBezTo>
                  <a:cubicBezTo>
                    <a:pt x="2314" y="8203"/>
                    <a:pt x="2049" y="8253"/>
                    <a:pt x="1876" y="8297"/>
                  </a:cubicBezTo>
                  <a:cubicBezTo>
                    <a:pt x="1838" y="8181"/>
                    <a:pt x="1785" y="8009"/>
                    <a:pt x="1750" y="7847"/>
                  </a:cubicBezTo>
                  <a:cubicBezTo>
                    <a:pt x="1726" y="7744"/>
                    <a:pt x="1631" y="7667"/>
                    <a:pt x="1528" y="7667"/>
                  </a:cubicBezTo>
                  <a:cubicBezTo>
                    <a:pt x="1526" y="7667"/>
                    <a:pt x="1523" y="7667"/>
                    <a:pt x="1521" y="7667"/>
                  </a:cubicBezTo>
                  <a:cubicBezTo>
                    <a:pt x="1509" y="7668"/>
                    <a:pt x="1497" y="7668"/>
                    <a:pt x="1485" y="7668"/>
                  </a:cubicBezTo>
                  <a:cubicBezTo>
                    <a:pt x="964" y="7668"/>
                    <a:pt x="712" y="7517"/>
                    <a:pt x="589" y="7386"/>
                  </a:cubicBezTo>
                  <a:cubicBezTo>
                    <a:pt x="1806" y="6988"/>
                    <a:pt x="2334" y="6109"/>
                    <a:pt x="2545" y="5599"/>
                  </a:cubicBezTo>
                  <a:cubicBezTo>
                    <a:pt x="2686" y="5250"/>
                    <a:pt x="2538" y="4849"/>
                    <a:pt x="2200" y="4680"/>
                  </a:cubicBezTo>
                  <a:lnTo>
                    <a:pt x="1563" y="4367"/>
                  </a:lnTo>
                  <a:cubicBezTo>
                    <a:pt x="1468" y="4318"/>
                    <a:pt x="1437" y="4195"/>
                    <a:pt x="1496" y="4107"/>
                  </a:cubicBezTo>
                  <a:cubicBezTo>
                    <a:pt x="1532" y="4060"/>
                    <a:pt x="1587" y="4033"/>
                    <a:pt x="1642" y="4033"/>
                  </a:cubicBezTo>
                  <a:cubicBezTo>
                    <a:pt x="1658" y="4033"/>
                    <a:pt x="1674" y="4035"/>
                    <a:pt x="1690" y="4040"/>
                  </a:cubicBezTo>
                  <a:lnTo>
                    <a:pt x="2453" y="4262"/>
                  </a:lnTo>
                  <a:cubicBezTo>
                    <a:pt x="2474" y="4268"/>
                    <a:pt x="2496" y="4271"/>
                    <a:pt x="2518" y="4271"/>
                  </a:cubicBezTo>
                  <a:cubicBezTo>
                    <a:pt x="2591" y="4271"/>
                    <a:pt x="2663" y="4236"/>
                    <a:pt x="2707" y="4174"/>
                  </a:cubicBezTo>
                  <a:cubicBezTo>
                    <a:pt x="2735" y="4131"/>
                    <a:pt x="2749" y="4082"/>
                    <a:pt x="2749" y="4033"/>
                  </a:cubicBezTo>
                  <a:lnTo>
                    <a:pt x="2749" y="2502"/>
                  </a:lnTo>
                  <a:cubicBezTo>
                    <a:pt x="2847" y="778"/>
                    <a:pt x="4304" y="504"/>
                    <a:pt x="4944" y="465"/>
                  </a:cubicBezTo>
                  <a:cubicBezTo>
                    <a:pt x="5504" y="497"/>
                    <a:pt x="6697" y="715"/>
                    <a:pt x="7045" y="1936"/>
                  </a:cubicBezTo>
                  <a:cubicBezTo>
                    <a:pt x="7073" y="2034"/>
                    <a:pt x="7165" y="2105"/>
                    <a:pt x="7267" y="2105"/>
                  </a:cubicBezTo>
                  <a:lnTo>
                    <a:pt x="7270" y="2105"/>
                  </a:lnTo>
                  <a:cubicBezTo>
                    <a:pt x="7425" y="2105"/>
                    <a:pt x="7534" y="1957"/>
                    <a:pt x="7492" y="1809"/>
                  </a:cubicBezTo>
                  <a:cubicBezTo>
                    <a:pt x="7059" y="251"/>
                    <a:pt x="5483" y="29"/>
                    <a:pt x="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Υπότιτλος 1"/>
          <p:cNvSpPr>
            <a:spLocks noGrp="1"/>
          </p:cNvSpPr>
          <p:nvPr>
            <p:ph type="subTitle" idx="1"/>
          </p:nvPr>
        </p:nvSpPr>
        <p:spPr>
          <a:xfrm>
            <a:off x="720000" y="2489331"/>
            <a:ext cx="2976198" cy="923584"/>
          </a:xfrm>
        </p:spPr>
        <p:txBody>
          <a:bodyPr/>
          <a:lstStyle/>
          <a:p>
            <a:r>
              <a:rPr lang="el-GR" b="1" dirty="0" smtClean="0">
                <a:solidFill>
                  <a:schemeClr val="bg2"/>
                </a:solidFill>
              </a:rPr>
              <a:t>Μαραβά Νεκταρία,  </a:t>
            </a:r>
          </a:p>
          <a:p>
            <a:r>
              <a:rPr lang="en-US" b="1" dirty="0" err="1" smtClean="0">
                <a:solidFill>
                  <a:schemeClr val="bg2"/>
                </a:solidFill>
              </a:rPr>
              <a:t>StartUPiraeus</a:t>
            </a:r>
            <a:endParaRPr lang="en-US" b="1" dirty="0" smtClean="0">
              <a:solidFill>
                <a:schemeClr val="bg2"/>
              </a:solidFill>
            </a:endParaRPr>
          </a:p>
          <a:p>
            <a:r>
              <a:rPr lang="en-US" b="1" dirty="0" smtClean="0">
                <a:solidFill>
                  <a:schemeClr val="bg2"/>
                </a:solidFill>
              </a:rPr>
              <a:t>6970159858</a:t>
            </a:r>
            <a:endParaRPr lang="en-US" b="1" dirty="0">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Assessing </a:t>
            </a:r>
            <a:r>
              <a:rPr lang="el-GR" dirty="0" smtClean="0"/>
              <a:t> </a:t>
            </a:r>
            <a:r>
              <a:rPr lang="en-US" dirty="0" smtClean="0"/>
              <a:t>Your </a:t>
            </a:r>
            <a:r>
              <a:rPr lang="en-US" dirty="0"/>
              <a:t>Idea</a:t>
            </a:r>
          </a:p>
        </p:txBody>
      </p:sp>
      <p:sp>
        <p:nvSpPr>
          <p:cNvPr id="3" name="Υπότιτλος 2"/>
          <p:cNvSpPr>
            <a:spLocks noGrp="1"/>
          </p:cNvSpPr>
          <p:nvPr>
            <p:ph type="subTitle" idx="1"/>
          </p:nvPr>
        </p:nvSpPr>
        <p:spPr/>
        <p:txBody>
          <a:bodyPr/>
          <a:lstStyle/>
          <a:p>
            <a:r>
              <a:rPr lang="en-US" dirty="0" smtClean="0"/>
              <a:t>STEP 1: </a:t>
            </a:r>
            <a:endParaRPr lang="en-US" dirty="0"/>
          </a:p>
        </p:txBody>
      </p:sp>
    </p:spTree>
    <p:extLst>
      <p:ext uri="{BB962C8B-B14F-4D97-AF65-F5344CB8AC3E}">
        <p14:creationId xmlns:p14="http://schemas.microsoft.com/office/powerpoint/2010/main" val="304438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1"/>
          <p:cNvSpPr txBox="1">
            <a:spLocks noGrp="1"/>
          </p:cNvSpPr>
          <p:nvPr>
            <p:ph type="title"/>
          </p:nvPr>
        </p:nvSpPr>
        <p:spPr>
          <a:xfrm>
            <a:off x="1764450" y="2743089"/>
            <a:ext cx="5615100" cy="642600"/>
          </a:xfrm>
          <a:prstGeom prst="rect">
            <a:avLst/>
          </a:prstGeom>
        </p:spPr>
        <p:txBody>
          <a:bodyPr spcFirstLastPara="1" wrap="square" lIns="0" tIns="0" rIns="0" bIns="0" anchor="ctr" anchorCtr="0">
            <a:noAutofit/>
          </a:bodyPr>
          <a:lstStyle/>
          <a:p>
            <a:pPr lvl="0"/>
            <a:r>
              <a:rPr lang="el-GR" dirty="0" err="1" smtClean="0">
                <a:hlinkClick r:id="rId3"/>
              </a:rPr>
              <a:t>Warren</a:t>
            </a:r>
            <a:r>
              <a:rPr lang="el-GR" dirty="0" smtClean="0">
                <a:hlinkClick r:id="rId3"/>
              </a:rPr>
              <a:t> </a:t>
            </a:r>
            <a:r>
              <a:rPr lang="el-GR" dirty="0" err="1">
                <a:hlinkClick r:id="rId3"/>
              </a:rPr>
              <a:t>Buffett</a:t>
            </a:r>
            <a:r>
              <a:rPr lang="el-GR" dirty="0">
                <a:hlinkClick r:id="rId3"/>
              </a:rPr>
              <a:t> </a:t>
            </a:r>
            <a:br>
              <a:rPr lang="el-GR" dirty="0">
                <a:hlinkClick r:id="rId3"/>
              </a:rPr>
            </a:br>
            <a:r>
              <a:rPr lang="el-GR" dirty="0">
                <a:hlinkClick r:id="rId3"/>
              </a:rPr>
              <a:t>Αμερικανός επενδυτής  (1930-)</a:t>
            </a:r>
            <a:endParaRPr dirty="0"/>
          </a:p>
        </p:txBody>
      </p:sp>
      <p:sp>
        <p:nvSpPr>
          <p:cNvPr id="982" name="Google Shape;982;p41"/>
          <p:cNvSpPr txBox="1">
            <a:spLocks noGrp="1"/>
          </p:cNvSpPr>
          <p:nvPr>
            <p:ph type="subTitle" idx="1"/>
          </p:nvPr>
        </p:nvSpPr>
        <p:spPr>
          <a:xfrm>
            <a:off x="1764450" y="1264688"/>
            <a:ext cx="5615100" cy="1478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smtClean="0"/>
              <a:t>“</a:t>
            </a:r>
            <a:r>
              <a:rPr lang="el-GR" dirty="0" smtClean="0"/>
              <a:t>Το ρίσκο προέρχεται από το να μην ξέρει τι κάνεις</a:t>
            </a:r>
            <a:r>
              <a:rPr lang="en" dirty="0" smtClean="0"/>
              <a:t>.”</a:t>
            </a:r>
            <a:endParaRPr dirty="0"/>
          </a:p>
        </p:txBody>
      </p:sp>
      <p:sp>
        <p:nvSpPr>
          <p:cNvPr id="983" name="Google Shape;983;p41"/>
          <p:cNvSpPr/>
          <p:nvPr/>
        </p:nvSpPr>
        <p:spPr>
          <a:xfrm>
            <a:off x="4384550" y="804361"/>
            <a:ext cx="140320" cy="32187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chemeClr val="lt1"/>
                </a:solidFill>
                <a:latin typeface="Staatliches"/>
              </a:rPr>
              <a:t>ʻ</a:t>
            </a:r>
          </a:p>
        </p:txBody>
      </p:sp>
      <p:sp>
        <p:nvSpPr>
          <p:cNvPr id="984" name="Google Shape;984;p41"/>
          <p:cNvSpPr/>
          <p:nvPr/>
        </p:nvSpPr>
        <p:spPr>
          <a:xfrm>
            <a:off x="4619125" y="804361"/>
            <a:ext cx="140320" cy="32187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chemeClr val="lt1"/>
                </a:solidFill>
                <a:latin typeface="Staatliches"/>
              </a:rPr>
              <a:t>ʻ</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708506" y="919707"/>
            <a:ext cx="2837636" cy="338554"/>
          </a:xfrm>
          <a:prstGeom prst="rect">
            <a:avLst/>
          </a:prstGeom>
        </p:spPr>
        <p:txBody>
          <a:bodyPr wrap="none">
            <a:spAutoFit/>
          </a:bodyPr>
          <a:lstStyle/>
          <a:p>
            <a:r>
              <a:rPr lang="en-US" sz="1600" b="1" dirty="0"/>
              <a:t>If it’s simple, then it’s good</a:t>
            </a:r>
            <a:endParaRPr lang="en-US" sz="1600" dirty="0"/>
          </a:p>
        </p:txBody>
      </p:sp>
      <p:sp>
        <p:nvSpPr>
          <p:cNvPr id="7" name="Δεξί βέλος 6"/>
          <p:cNvSpPr/>
          <p:nvPr/>
        </p:nvSpPr>
        <p:spPr>
          <a:xfrm>
            <a:off x="3852075" y="3674267"/>
            <a:ext cx="1201783" cy="31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p:cNvSpPr txBox="1"/>
          <p:nvPr/>
        </p:nvSpPr>
        <p:spPr>
          <a:xfrm>
            <a:off x="5389278" y="698129"/>
            <a:ext cx="3607980" cy="1169551"/>
          </a:xfrm>
          <a:prstGeom prst="rect">
            <a:avLst/>
          </a:prstGeom>
          <a:noFill/>
        </p:spPr>
        <p:txBody>
          <a:bodyPr wrap="square" rtlCol="0">
            <a:spAutoFit/>
          </a:bodyPr>
          <a:lstStyle/>
          <a:p>
            <a:r>
              <a:rPr lang="en-US" dirty="0" smtClean="0"/>
              <a:t>M</a:t>
            </a:r>
            <a:r>
              <a:rPr lang="el-GR" dirty="0" err="1" smtClean="0"/>
              <a:t>πορείς</a:t>
            </a:r>
            <a:r>
              <a:rPr lang="el-GR" dirty="0" smtClean="0"/>
              <a:t> </a:t>
            </a:r>
            <a:r>
              <a:rPr lang="el-GR" dirty="0"/>
              <a:t>να την περιγράψεις την ιδέα σου σε μία παράγραφο</a:t>
            </a:r>
            <a:r>
              <a:rPr lang="el-GR" dirty="0" smtClean="0"/>
              <a:t>? Μπορείς να την παρουσιάσεις στο φίλο σου, στον γνωστό</a:t>
            </a:r>
            <a:r>
              <a:rPr lang="en-US" dirty="0" smtClean="0"/>
              <a:t> </a:t>
            </a:r>
            <a:r>
              <a:rPr lang="el-GR" dirty="0" smtClean="0"/>
              <a:t>σου, στην οικογένεια σου με απλά λόγια, σε 5 λεπτά;  </a:t>
            </a:r>
            <a:endParaRPr lang="en-US" dirty="0"/>
          </a:p>
        </p:txBody>
      </p:sp>
      <p:pic>
        <p:nvPicPr>
          <p:cNvPr id="9" name="Εικόνα 8"/>
          <p:cNvPicPr>
            <a:picLocks noChangeAspect="1"/>
          </p:cNvPicPr>
          <p:nvPr/>
        </p:nvPicPr>
        <p:blipFill>
          <a:blip r:embed="rId3"/>
          <a:stretch>
            <a:fillRect/>
          </a:stretch>
        </p:blipFill>
        <p:spPr>
          <a:xfrm flipH="1">
            <a:off x="3455125" y="1802673"/>
            <a:ext cx="1363607" cy="1335778"/>
          </a:xfrm>
          <a:prstGeom prst="rect">
            <a:avLst/>
          </a:prstGeom>
        </p:spPr>
      </p:pic>
      <p:sp>
        <p:nvSpPr>
          <p:cNvPr id="10" name="TextBox 9"/>
          <p:cNvSpPr txBox="1"/>
          <p:nvPr/>
        </p:nvSpPr>
        <p:spPr>
          <a:xfrm>
            <a:off x="3690258" y="2828108"/>
            <a:ext cx="862148" cy="253916"/>
          </a:xfrm>
          <a:prstGeom prst="rect">
            <a:avLst/>
          </a:prstGeom>
          <a:noFill/>
        </p:spPr>
        <p:txBody>
          <a:bodyPr wrap="square" rtlCol="0">
            <a:spAutoFit/>
          </a:bodyPr>
          <a:lstStyle/>
          <a:p>
            <a:r>
              <a:rPr lang="en-US" sz="1050" dirty="0">
                <a:solidFill>
                  <a:schemeClr val="bg1"/>
                </a:solidFill>
              </a:rPr>
              <a:t>Help!!</a:t>
            </a:r>
          </a:p>
        </p:txBody>
      </p:sp>
      <p:sp>
        <p:nvSpPr>
          <p:cNvPr id="11" name="Ορθογώνιο 10"/>
          <p:cNvSpPr/>
          <p:nvPr/>
        </p:nvSpPr>
        <p:spPr>
          <a:xfrm>
            <a:off x="887866" y="2311808"/>
            <a:ext cx="2390398" cy="369332"/>
          </a:xfrm>
          <a:prstGeom prst="rect">
            <a:avLst/>
          </a:prstGeom>
        </p:spPr>
        <p:txBody>
          <a:bodyPr wrap="none">
            <a:spAutoFit/>
          </a:bodyPr>
          <a:lstStyle/>
          <a:p>
            <a:r>
              <a:rPr lang="en-US" sz="1800" b="1" dirty="0"/>
              <a:t>Be a problem solver</a:t>
            </a:r>
            <a:endParaRPr lang="en-US" sz="1800" dirty="0"/>
          </a:p>
        </p:txBody>
      </p:sp>
      <p:sp>
        <p:nvSpPr>
          <p:cNvPr id="12" name="Ορθογώνιο 11"/>
          <p:cNvSpPr/>
          <p:nvPr/>
        </p:nvSpPr>
        <p:spPr>
          <a:xfrm>
            <a:off x="586502" y="3714500"/>
            <a:ext cx="2789546" cy="338554"/>
          </a:xfrm>
          <a:prstGeom prst="rect">
            <a:avLst/>
          </a:prstGeom>
        </p:spPr>
        <p:txBody>
          <a:bodyPr wrap="none">
            <a:spAutoFit/>
          </a:bodyPr>
          <a:lstStyle/>
          <a:p>
            <a:r>
              <a:rPr lang="en-US" sz="1600" b="1" dirty="0"/>
              <a:t>Make it fit your personality</a:t>
            </a:r>
            <a:endParaRPr lang="en-US" sz="1600" dirty="0"/>
          </a:p>
        </p:txBody>
      </p:sp>
      <p:sp>
        <p:nvSpPr>
          <p:cNvPr id="14" name="TextBox 13"/>
          <p:cNvSpPr txBox="1"/>
          <p:nvPr/>
        </p:nvSpPr>
        <p:spPr>
          <a:xfrm>
            <a:off x="5503461" y="2304888"/>
            <a:ext cx="2982665" cy="523220"/>
          </a:xfrm>
          <a:prstGeom prst="rect">
            <a:avLst/>
          </a:prstGeom>
          <a:noFill/>
        </p:spPr>
        <p:txBody>
          <a:bodyPr wrap="square" rtlCol="0">
            <a:spAutoFit/>
          </a:bodyPr>
          <a:lstStyle/>
          <a:p>
            <a:r>
              <a:rPr lang="el-GR" dirty="0"/>
              <a:t>Ποιο πρόβλημα επιλύει; Ποια ανάγκη καλύπτει; </a:t>
            </a:r>
            <a:endParaRPr lang="en-US" dirty="0"/>
          </a:p>
        </p:txBody>
      </p:sp>
      <p:sp>
        <p:nvSpPr>
          <p:cNvPr id="15" name="TextBox 14"/>
          <p:cNvSpPr txBox="1"/>
          <p:nvPr/>
        </p:nvSpPr>
        <p:spPr>
          <a:xfrm>
            <a:off x="5691962" y="3674267"/>
            <a:ext cx="2794164" cy="954107"/>
          </a:xfrm>
          <a:prstGeom prst="rect">
            <a:avLst/>
          </a:prstGeom>
          <a:noFill/>
        </p:spPr>
        <p:txBody>
          <a:bodyPr wrap="square" rtlCol="0">
            <a:spAutoFit/>
          </a:bodyPr>
          <a:lstStyle/>
          <a:p>
            <a:r>
              <a:rPr lang="el-GR" dirty="0"/>
              <a:t>Πρέπει να ταιριάζει σε εσένα</a:t>
            </a:r>
            <a:r>
              <a:rPr lang="el-GR" dirty="0" smtClean="0"/>
              <a:t>.. Πρέπει να σου αρέσει και να σε πεισμώνει… </a:t>
            </a:r>
          </a:p>
          <a:p>
            <a:r>
              <a:rPr lang="el-GR" dirty="0" smtClean="0"/>
              <a:t>Να σε ενθουσιάζει…</a:t>
            </a:r>
            <a:endParaRPr lang="en-US" dirty="0"/>
          </a:p>
        </p:txBody>
      </p:sp>
      <p:sp>
        <p:nvSpPr>
          <p:cNvPr id="16" name="Δεξί βέλος 15"/>
          <p:cNvSpPr/>
          <p:nvPr/>
        </p:nvSpPr>
        <p:spPr>
          <a:xfrm>
            <a:off x="3759926" y="962511"/>
            <a:ext cx="1201783" cy="31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p:cNvSpPr txBox="1"/>
          <p:nvPr/>
        </p:nvSpPr>
        <p:spPr>
          <a:xfrm>
            <a:off x="106173" y="184203"/>
            <a:ext cx="8903147" cy="400110"/>
          </a:xfrm>
          <a:prstGeom prst="rect">
            <a:avLst/>
          </a:prstGeom>
          <a:solidFill>
            <a:schemeClr val="bg2"/>
          </a:solidFill>
        </p:spPr>
        <p:txBody>
          <a:bodyPr wrap="square" rtlCol="0">
            <a:spAutoFit/>
          </a:bodyPr>
          <a:lstStyle/>
          <a:p>
            <a:r>
              <a:rPr lang="el-GR" sz="2000" dirty="0" smtClean="0"/>
              <a:t>Ξεκινώντας από εσένα…..</a:t>
            </a:r>
            <a:endParaRPr lang="en-US" sz="2000" dirty="0"/>
          </a:p>
        </p:txBody>
      </p:sp>
    </p:spTree>
    <p:extLst>
      <p:ext uri="{BB962C8B-B14F-4D97-AF65-F5344CB8AC3E}">
        <p14:creationId xmlns:p14="http://schemas.microsoft.com/office/powerpoint/2010/main" val="2718337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8"/>
          <p:cNvSpPr txBox="1">
            <a:spLocks noGrp="1"/>
          </p:cNvSpPr>
          <p:nvPr>
            <p:ph type="title"/>
          </p:nvPr>
        </p:nvSpPr>
        <p:spPr>
          <a:xfrm>
            <a:off x="4572000" y="1715900"/>
            <a:ext cx="3858900" cy="73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MISSION STATEMENT</a:t>
            </a:r>
            <a:endParaRPr/>
          </a:p>
        </p:txBody>
      </p:sp>
      <p:sp>
        <p:nvSpPr>
          <p:cNvPr id="793" name="Google Shape;793;p38"/>
          <p:cNvSpPr txBox="1">
            <a:spLocks noGrp="1"/>
          </p:cNvSpPr>
          <p:nvPr>
            <p:ph type="subTitle" idx="1"/>
          </p:nvPr>
        </p:nvSpPr>
        <p:spPr>
          <a:xfrm>
            <a:off x="4236737" y="2454400"/>
            <a:ext cx="4450063" cy="165314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l-GR" dirty="0" smtClean="0"/>
              <a:t>Ποιος είναι ο σκοπός της επιχείρησης σου?  Τι θέλεις να πετύχεις; </a:t>
            </a:r>
          </a:p>
          <a:p>
            <a:pPr marL="0" lvl="0" indent="0" algn="l" rtl="0">
              <a:spcBef>
                <a:spcPts val="0"/>
              </a:spcBef>
              <a:spcAft>
                <a:spcPts val="0"/>
              </a:spcAft>
              <a:buNone/>
            </a:pPr>
            <a:r>
              <a:rPr lang="el-GR" dirty="0" smtClean="0"/>
              <a:t>Πού βλέπεις εσένα και την επιχείρηση σου μελλοντικά;</a:t>
            </a:r>
          </a:p>
          <a:p>
            <a:pPr marL="0" lvl="0" indent="0" algn="l" rtl="0">
              <a:spcBef>
                <a:spcPts val="0"/>
              </a:spcBef>
              <a:spcAft>
                <a:spcPts val="0"/>
              </a:spcAft>
              <a:buNone/>
            </a:pPr>
            <a:r>
              <a:rPr lang="el-GR" dirty="0" smtClean="0"/>
              <a:t>Τι μοναδικό προσφέρεις; </a:t>
            </a:r>
            <a:endParaRPr dirty="0"/>
          </a:p>
        </p:txBody>
      </p:sp>
      <p:grpSp>
        <p:nvGrpSpPr>
          <p:cNvPr id="794" name="Google Shape;794;p38"/>
          <p:cNvGrpSpPr/>
          <p:nvPr/>
        </p:nvGrpSpPr>
        <p:grpSpPr>
          <a:xfrm>
            <a:off x="942561" y="1476912"/>
            <a:ext cx="2653440" cy="2193825"/>
            <a:chOff x="942561" y="1476912"/>
            <a:chExt cx="2653440" cy="2193825"/>
          </a:xfrm>
        </p:grpSpPr>
        <p:sp>
          <p:nvSpPr>
            <p:cNvPr id="795" name="Google Shape;795;p38"/>
            <p:cNvSpPr/>
            <p:nvPr/>
          </p:nvSpPr>
          <p:spPr>
            <a:xfrm>
              <a:off x="942561" y="1476912"/>
              <a:ext cx="1742497" cy="1216056"/>
            </a:xfrm>
            <a:custGeom>
              <a:avLst/>
              <a:gdLst/>
              <a:ahLst/>
              <a:cxnLst/>
              <a:rect l="l" t="t" r="r" b="b"/>
              <a:pathLst>
                <a:path w="28555" h="19928" extrusionOk="0">
                  <a:moveTo>
                    <a:pt x="753" y="1"/>
                  </a:moveTo>
                  <a:cubicBezTo>
                    <a:pt x="342" y="1"/>
                    <a:pt x="0" y="320"/>
                    <a:pt x="0" y="731"/>
                  </a:cubicBezTo>
                  <a:lnTo>
                    <a:pt x="0" y="19174"/>
                  </a:lnTo>
                  <a:cubicBezTo>
                    <a:pt x="0" y="19585"/>
                    <a:pt x="342" y="19927"/>
                    <a:pt x="753" y="19927"/>
                  </a:cubicBezTo>
                  <a:lnTo>
                    <a:pt x="27801" y="19927"/>
                  </a:lnTo>
                  <a:cubicBezTo>
                    <a:pt x="28212" y="19927"/>
                    <a:pt x="28554" y="19585"/>
                    <a:pt x="28554" y="19174"/>
                  </a:cubicBezTo>
                  <a:lnTo>
                    <a:pt x="28554" y="731"/>
                  </a:lnTo>
                  <a:cubicBezTo>
                    <a:pt x="28554" y="320"/>
                    <a:pt x="28212" y="1"/>
                    <a:pt x="27801"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p:nvPr/>
          </p:nvSpPr>
          <p:spPr>
            <a:xfrm>
              <a:off x="942561" y="1476912"/>
              <a:ext cx="1742497" cy="179772"/>
            </a:xfrm>
            <a:custGeom>
              <a:avLst/>
              <a:gdLst/>
              <a:ahLst/>
              <a:cxnLst/>
              <a:rect l="l" t="t" r="r" b="b"/>
              <a:pathLst>
                <a:path w="28555" h="2946" extrusionOk="0">
                  <a:moveTo>
                    <a:pt x="753" y="1"/>
                  </a:moveTo>
                  <a:cubicBezTo>
                    <a:pt x="342" y="1"/>
                    <a:pt x="0" y="320"/>
                    <a:pt x="0" y="731"/>
                  </a:cubicBezTo>
                  <a:lnTo>
                    <a:pt x="0" y="2945"/>
                  </a:lnTo>
                  <a:lnTo>
                    <a:pt x="28554" y="2945"/>
                  </a:lnTo>
                  <a:lnTo>
                    <a:pt x="28554" y="731"/>
                  </a:lnTo>
                  <a:cubicBezTo>
                    <a:pt x="28554" y="320"/>
                    <a:pt x="28212" y="1"/>
                    <a:pt x="2780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8"/>
            <p:cNvSpPr/>
            <p:nvPr/>
          </p:nvSpPr>
          <p:spPr>
            <a:xfrm>
              <a:off x="2357671" y="1534029"/>
              <a:ext cx="55775" cy="57178"/>
            </a:xfrm>
            <a:custGeom>
              <a:avLst/>
              <a:gdLst/>
              <a:ahLst/>
              <a:cxnLst/>
              <a:rect l="l" t="t" r="r" b="b"/>
              <a:pathLst>
                <a:path w="914" h="937" extrusionOk="0">
                  <a:moveTo>
                    <a:pt x="457" y="115"/>
                  </a:moveTo>
                  <a:cubicBezTo>
                    <a:pt x="640" y="115"/>
                    <a:pt x="799" y="275"/>
                    <a:pt x="799" y="457"/>
                  </a:cubicBezTo>
                  <a:cubicBezTo>
                    <a:pt x="799" y="663"/>
                    <a:pt x="640" y="822"/>
                    <a:pt x="457" y="822"/>
                  </a:cubicBezTo>
                  <a:cubicBezTo>
                    <a:pt x="274" y="822"/>
                    <a:pt x="115" y="663"/>
                    <a:pt x="115" y="457"/>
                  </a:cubicBezTo>
                  <a:cubicBezTo>
                    <a:pt x="115" y="275"/>
                    <a:pt x="274" y="115"/>
                    <a:pt x="457" y="115"/>
                  </a:cubicBezTo>
                  <a:close/>
                  <a:moveTo>
                    <a:pt x="457" y="1"/>
                  </a:moveTo>
                  <a:cubicBezTo>
                    <a:pt x="206" y="1"/>
                    <a:pt x="1" y="206"/>
                    <a:pt x="1" y="457"/>
                  </a:cubicBezTo>
                  <a:cubicBezTo>
                    <a:pt x="1" y="731"/>
                    <a:pt x="206" y="936"/>
                    <a:pt x="457" y="936"/>
                  </a:cubicBezTo>
                  <a:cubicBezTo>
                    <a:pt x="708" y="936"/>
                    <a:pt x="914" y="731"/>
                    <a:pt x="914" y="457"/>
                  </a:cubicBezTo>
                  <a:cubicBezTo>
                    <a:pt x="914" y="206"/>
                    <a:pt x="708"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8"/>
            <p:cNvSpPr/>
            <p:nvPr/>
          </p:nvSpPr>
          <p:spPr>
            <a:xfrm>
              <a:off x="2457931" y="1534029"/>
              <a:ext cx="57178" cy="57178"/>
            </a:xfrm>
            <a:custGeom>
              <a:avLst/>
              <a:gdLst/>
              <a:ahLst/>
              <a:cxnLst/>
              <a:rect l="l" t="t" r="r" b="b"/>
              <a:pathLst>
                <a:path w="937" h="937" extrusionOk="0">
                  <a:moveTo>
                    <a:pt x="457" y="115"/>
                  </a:moveTo>
                  <a:cubicBezTo>
                    <a:pt x="663" y="115"/>
                    <a:pt x="800" y="275"/>
                    <a:pt x="800" y="457"/>
                  </a:cubicBezTo>
                  <a:cubicBezTo>
                    <a:pt x="800" y="663"/>
                    <a:pt x="663" y="822"/>
                    <a:pt x="457" y="822"/>
                  </a:cubicBezTo>
                  <a:cubicBezTo>
                    <a:pt x="275" y="822"/>
                    <a:pt x="115" y="663"/>
                    <a:pt x="115" y="457"/>
                  </a:cubicBezTo>
                  <a:cubicBezTo>
                    <a:pt x="115" y="275"/>
                    <a:pt x="275" y="115"/>
                    <a:pt x="457" y="115"/>
                  </a:cubicBezTo>
                  <a:close/>
                  <a:moveTo>
                    <a:pt x="457" y="1"/>
                  </a:moveTo>
                  <a:cubicBezTo>
                    <a:pt x="206" y="1"/>
                    <a:pt x="1" y="206"/>
                    <a:pt x="1" y="457"/>
                  </a:cubicBezTo>
                  <a:cubicBezTo>
                    <a:pt x="1" y="731"/>
                    <a:pt x="206" y="936"/>
                    <a:pt x="457" y="936"/>
                  </a:cubicBezTo>
                  <a:cubicBezTo>
                    <a:pt x="731" y="936"/>
                    <a:pt x="937" y="731"/>
                    <a:pt x="937" y="457"/>
                  </a:cubicBezTo>
                  <a:cubicBezTo>
                    <a:pt x="937" y="206"/>
                    <a:pt x="73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8"/>
            <p:cNvSpPr/>
            <p:nvPr/>
          </p:nvSpPr>
          <p:spPr>
            <a:xfrm>
              <a:off x="2562402" y="1534029"/>
              <a:ext cx="55775" cy="57178"/>
            </a:xfrm>
            <a:custGeom>
              <a:avLst/>
              <a:gdLst/>
              <a:ahLst/>
              <a:cxnLst/>
              <a:rect l="l" t="t" r="r" b="b"/>
              <a:pathLst>
                <a:path w="914" h="937" extrusionOk="0">
                  <a:moveTo>
                    <a:pt x="457" y="115"/>
                  </a:moveTo>
                  <a:cubicBezTo>
                    <a:pt x="640" y="115"/>
                    <a:pt x="800" y="275"/>
                    <a:pt x="800" y="457"/>
                  </a:cubicBezTo>
                  <a:cubicBezTo>
                    <a:pt x="800" y="663"/>
                    <a:pt x="640" y="822"/>
                    <a:pt x="457" y="822"/>
                  </a:cubicBezTo>
                  <a:cubicBezTo>
                    <a:pt x="275" y="822"/>
                    <a:pt x="115" y="663"/>
                    <a:pt x="115" y="457"/>
                  </a:cubicBezTo>
                  <a:cubicBezTo>
                    <a:pt x="115" y="275"/>
                    <a:pt x="275" y="115"/>
                    <a:pt x="457" y="115"/>
                  </a:cubicBezTo>
                  <a:close/>
                  <a:moveTo>
                    <a:pt x="457" y="1"/>
                  </a:moveTo>
                  <a:cubicBezTo>
                    <a:pt x="206" y="1"/>
                    <a:pt x="1" y="206"/>
                    <a:pt x="1" y="457"/>
                  </a:cubicBezTo>
                  <a:cubicBezTo>
                    <a:pt x="1" y="731"/>
                    <a:pt x="206" y="936"/>
                    <a:pt x="457" y="936"/>
                  </a:cubicBezTo>
                  <a:cubicBezTo>
                    <a:pt x="708" y="936"/>
                    <a:pt x="914" y="731"/>
                    <a:pt x="914" y="457"/>
                  </a:cubicBezTo>
                  <a:cubicBezTo>
                    <a:pt x="914" y="206"/>
                    <a:pt x="708"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8"/>
            <p:cNvSpPr/>
            <p:nvPr/>
          </p:nvSpPr>
          <p:spPr>
            <a:xfrm>
              <a:off x="1023288" y="1715900"/>
              <a:ext cx="1581000" cy="893400"/>
            </a:xfrm>
            <a:prstGeom prst="roundRect">
              <a:avLst>
                <a:gd name="adj" fmla="val 419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p:nvPr/>
          </p:nvSpPr>
          <p:spPr>
            <a:xfrm>
              <a:off x="1118061" y="1827914"/>
              <a:ext cx="356615" cy="703467"/>
            </a:xfrm>
            <a:custGeom>
              <a:avLst/>
              <a:gdLst/>
              <a:ahLst/>
              <a:cxnLst/>
              <a:rect l="l" t="t" r="r" b="b"/>
              <a:pathLst>
                <a:path w="5844" h="11528" extrusionOk="0">
                  <a:moveTo>
                    <a:pt x="5752" y="1"/>
                  </a:moveTo>
                  <a:cubicBezTo>
                    <a:pt x="2579" y="1"/>
                    <a:pt x="0" y="2580"/>
                    <a:pt x="0" y="5776"/>
                  </a:cubicBezTo>
                  <a:cubicBezTo>
                    <a:pt x="0" y="8948"/>
                    <a:pt x="2579" y="11528"/>
                    <a:pt x="5752" y="11528"/>
                  </a:cubicBezTo>
                  <a:cubicBezTo>
                    <a:pt x="5798" y="11528"/>
                    <a:pt x="5843" y="1"/>
                    <a:pt x="5752"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1496889" y="1827914"/>
              <a:ext cx="353869" cy="354419"/>
            </a:xfrm>
            <a:custGeom>
              <a:avLst/>
              <a:gdLst/>
              <a:ahLst/>
              <a:cxnLst/>
              <a:rect l="l" t="t" r="r" b="b"/>
              <a:pathLst>
                <a:path w="5799" h="5808" extrusionOk="0">
                  <a:moveTo>
                    <a:pt x="46" y="1"/>
                  </a:moveTo>
                  <a:cubicBezTo>
                    <a:pt x="0" y="1"/>
                    <a:pt x="0" y="2808"/>
                    <a:pt x="0" y="5798"/>
                  </a:cubicBezTo>
                  <a:cubicBezTo>
                    <a:pt x="0" y="5805"/>
                    <a:pt x="498" y="5808"/>
                    <a:pt x="1201" y="5808"/>
                  </a:cubicBezTo>
                  <a:cubicBezTo>
                    <a:pt x="2899" y="5808"/>
                    <a:pt x="5798" y="5792"/>
                    <a:pt x="5798" y="5776"/>
                  </a:cubicBezTo>
                  <a:cubicBezTo>
                    <a:pt x="5798" y="2580"/>
                    <a:pt x="3219" y="1"/>
                    <a:pt x="4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1956510" y="2000669"/>
              <a:ext cx="484824" cy="8421"/>
            </a:xfrm>
            <a:custGeom>
              <a:avLst/>
              <a:gdLst/>
              <a:ahLst/>
              <a:cxnLst/>
              <a:rect l="l" t="t" r="r" b="b"/>
              <a:pathLst>
                <a:path w="7945" h="138" extrusionOk="0">
                  <a:moveTo>
                    <a:pt x="46" y="0"/>
                  </a:moveTo>
                  <a:cubicBezTo>
                    <a:pt x="24" y="0"/>
                    <a:pt x="1" y="23"/>
                    <a:pt x="1" y="69"/>
                  </a:cubicBezTo>
                  <a:cubicBezTo>
                    <a:pt x="1" y="91"/>
                    <a:pt x="24" y="137"/>
                    <a:pt x="46" y="137"/>
                  </a:cubicBezTo>
                  <a:lnTo>
                    <a:pt x="7876" y="137"/>
                  </a:lnTo>
                  <a:cubicBezTo>
                    <a:pt x="7921" y="137"/>
                    <a:pt x="7944" y="91"/>
                    <a:pt x="7944" y="69"/>
                  </a:cubicBezTo>
                  <a:cubicBezTo>
                    <a:pt x="7944" y="23"/>
                    <a:pt x="7921" y="0"/>
                    <a:pt x="7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1956510" y="2107886"/>
              <a:ext cx="236889" cy="7018"/>
            </a:xfrm>
            <a:custGeom>
              <a:avLst/>
              <a:gdLst/>
              <a:ahLst/>
              <a:cxnLst/>
              <a:rect l="l" t="t" r="r" b="b"/>
              <a:pathLst>
                <a:path w="3882" h="115" extrusionOk="0">
                  <a:moveTo>
                    <a:pt x="46" y="1"/>
                  </a:moveTo>
                  <a:cubicBezTo>
                    <a:pt x="24" y="1"/>
                    <a:pt x="1" y="23"/>
                    <a:pt x="1" y="69"/>
                  </a:cubicBezTo>
                  <a:cubicBezTo>
                    <a:pt x="1" y="92"/>
                    <a:pt x="24" y="115"/>
                    <a:pt x="46" y="115"/>
                  </a:cubicBezTo>
                  <a:lnTo>
                    <a:pt x="3835" y="115"/>
                  </a:lnTo>
                  <a:cubicBezTo>
                    <a:pt x="3858" y="115"/>
                    <a:pt x="3881" y="92"/>
                    <a:pt x="3881" y="69"/>
                  </a:cubicBezTo>
                  <a:cubicBezTo>
                    <a:pt x="3881" y="23"/>
                    <a:pt x="3858" y="1"/>
                    <a:pt x="3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2225375" y="2107886"/>
              <a:ext cx="214555" cy="7018"/>
            </a:xfrm>
            <a:custGeom>
              <a:avLst/>
              <a:gdLst/>
              <a:ahLst/>
              <a:cxnLst/>
              <a:rect l="l" t="t" r="r" b="b"/>
              <a:pathLst>
                <a:path w="3516" h="115" extrusionOk="0">
                  <a:moveTo>
                    <a:pt x="69" y="1"/>
                  </a:moveTo>
                  <a:cubicBezTo>
                    <a:pt x="23" y="1"/>
                    <a:pt x="0" y="23"/>
                    <a:pt x="0" y="69"/>
                  </a:cubicBezTo>
                  <a:cubicBezTo>
                    <a:pt x="0" y="92"/>
                    <a:pt x="23" y="115"/>
                    <a:pt x="69" y="115"/>
                  </a:cubicBezTo>
                  <a:lnTo>
                    <a:pt x="3470" y="115"/>
                  </a:lnTo>
                  <a:cubicBezTo>
                    <a:pt x="3492" y="115"/>
                    <a:pt x="3515" y="92"/>
                    <a:pt x="3515" y="69"/>
                  </a:cubicBezTo>
                  <a:cubicBezTo>
                    <a:pt x="3515" y="23"/>
                    <a:pt x="3492" y="1"/>
                    <a:pt x="3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1587446" y="2241587"/>
              <a:ext cx="1236865" cy="454129"/>
            </a:xfrm>
            <a:custGeom>
              <a:avLst/>
              <a:gdLst/>
              <a:ahLst/>
              <a:cxnLst/>
              <a:rect l="l" t="t" r="r" b="b"/>
              <a:pathLst>
                <a:path w="20269" h="7442" extrusionOk="0">
                  <a:moveTo>
                    <a:pt x="5570" y="1"/>
                  </a:moveTo>
                  <a:cubicBezTo>
                    <a:pt x="4040" y="1"/>
                    <a:pt x="2785" y="1119"/>
                    <a:pt x="2534" y="2580"/>
                  </a:cubicBezTo>
                  <a:lnTo>
                    <a:pt x="2534" y="2671"/>
                  </a:lnTo>
                  <a:cubicBezTo>
                    <a:pt x="2511" y="2808"/>
                    <a:pt x="2511" y="2945"/>
                    <a:pt x="2511" y="3105"/>
                  </a:cubicBezTo>
                  <a:lnTo>
                    <a:pt x="2511" y="4269"/>
                  </a:lnTo>
                  <a:cubicBezTo>
                    <a:pt x="2511" y="5205"/>
                    <a:pt x="2146" y="6095"/>
                    <a:pt x="1461" y="6689"/>
                  </a:cubicBezTo>
                  <a:cubicBezTo>
                    <a:pt x="1050" y="7054"/>
                    <a:pt x="571" y="7305"/>
                    <a:pt x="23" y="7396"/>
                  </a:cubicBezTo>
                  <a:cubicBezTo>
                    <a:pt x="0" y="7419"/>
                    <a:pt x="183" y="7419"/>
                    <a:pt x="365" y="7419"/>
                  </a:cubicBezTo>
                  <a:lnTo>
                    <a:pt x="845" y="7419"/>
                  </a:lnTo>
                  <a:lnTo>
                    <a:pt x="14700" y="7442"/>
                  </a:lnTo>
                  <a:cubicBezTo>
                    <a:pt x="16229" y="7419"/>
                    <a:pt x="17484" y="6301"/>
                    <a:pt x="17713" y="4840"/>
                  </a:cubicBezTo>
                  <a:lnTo>
                    <a:pt x="17735" y="4840"/>
                  </a:lnTo>
                  <a:lnTo>
                    <a:pt x="17735" y="4749"/>
                  </a:lnTo>
                  <a:cubicBezTo>
                    <a:pt x="17758" y="4612"/>
                    <a:pt x="17758" y="4475"/>
                    <a:pt x="17758" y="4315"/>
                  </a:cubicBezTo>
                  <a:lnTo>
                    <a:pt x="17758" y="2694"/>
                  </a:lnTo>
                  <a:cubicBezTo>
                    <a:pt x="17918" y="1370"/>
                    <a:pt x="18945" y="275"/>
                    <a:pt x="20246" y="24"/>
                  </a:cubicBezTo>
                  <a:cubicBezTo>
                    <a:pt x="20269" y="24"/>
                    <a:pt x="20086" y="1"/>
                    <a:pt x="19904"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1931429" y="2241587"/>
              <a:ext cx="1431954" cy="1423594"/>
            </a:xfrm>
            <a:custGeom>
              <a:avLst/>
              <a:gdLst/>
              <a:ahLst/>
              <a:cxnLst/>
              <a:rect l="l" t="t" r="r" b="b"/>
              <a:pathLst>
                <a:path w="23466" h="23329" extrusionOk="0">
                  <a:moveTo>
                    <a:pt x="1" y="1"/>
                  </a:moveTo>
                  <a:cubicBezTo>
                    <a:pt x="2124" y="1"/>
                    <a:pt x="3858" y="1781"/>
                    <a:pt x="3858" y="4018"/>
                  </a:cubicBezTo>
                  <a:lnTo>
                    <a:pt x="3858" y="20749"/>
                  </a:lnTo>
                  <a:cubicBezTo>
                    <a:pt x="3858" y="22164"/>
                    <a:pt x="4954" y="23328"/>
                    <a:pt x="6346" y="23328"/>
                  </a:cubicBezTo>
                  <a:lnTo>
                    <a:pt x="23260" y="23328"/>
                  </a:lnTo>
                  <a:lnTo>
                    <a:pt x="23260" y="5776"/>
                  </a:lnTo>
                  <a:cubicBezTo>
                    <a:pt x="23465" y="2740"/>
                    <a:pt x="21776" y="1"/>
                    <a:pt x="17713"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2308914" y="3362878"/>
              <a:ext cx="1287087" cy="307859"/>
            </a:xfrm>
            <a:custGeom>
              <a:avLst/>
              <a:gdLst/>
              <a:ahLst/>
              <a:cxnLst/>
              <a:rect l="l" t="t" r="r" b="b"/>
              <a:pathLst>
                <a:path w="21092" h="5045" extrusionOk="0">
                  <a:moveTo>
                    <a:pt x="21091" y="0"/>
                  </a:moveTo>
                  <a:lnTo>
                    <a:pt x="2626" y="23"/>
                  </a:lnTo>
                  <a:lnTo>
                    <a:pt x="2648" y="1826"/>
                  </a:lnTo>
                  <a:cubicBezTo>
                    <a:pt x="2648" y="3378"/>
                    <a:pt x="1507" y="4725"/>
                    <a:pt x="46" y="4999"/>
                  </a:cubicBezTo>
                  <a:cubicBezTo>
                    <a:pt x="1" y="5022"/>
                    <a:pt x="206" y="5022"/>
                    <a:pt x="389" y="5022"/>
                  </a:cubicBezTo>
                  <a:lnTo>
                    <a:pt x="868" y="5022"/>
                  </a:lnTo>
                  <a:lnTo>
                    <a:pt x="15179" y="5045"/>
                  </a:lnTo>
                  <a:lnTo>
                    <a:pt x="17919" y="5045"/>
                  </a:lnTo>
                  <a:cubicBezTo>
                    <a:pt x="19676" y="5022"/>
                    <a:pt x="21091" y="3584"/>
                    <a:pt x="21091" y="1826"/>
                  </a:cubicBezTo>
                  <a:lnTo>
                    <a:pt x="210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2356268" y="2681743"/>
              <a:ext cx="838571" cy="7018"/>
            </a:xfrm>
            <a:custGeom>
              <a:avLst/>
              <a:gdLst/>
              <a:ahLst/>
              <a:cxnLst/>
              <a:rect l="l" t="t" r="r" b="b"/>
              <a:pathLst>
                <a:path w="13742" h="115" extrusionOk="0">
                  <a:moveTo>
                    <a:pt x="46" y="1"/>
                  </a:moveTo>
                  <a:cubicBezTo>
                    <a:pt x="24" y="1"/>
                    <a:pt x="1" y="23"/>
                    <a:pt x="1" y="69"/>
                  </a:cubicBezTo>
                  <a:cubicBezTo>
                    <a:pt x="1" y="92"/>
                    <a:pt x="24" y="115"/>
                    <a:pt x="46" y="115"/>
                  </a:cubicBezTo>
                  <a:lnTo>
                    <a:pt x="13673" y="115"/>
                  </a:lnTo>
                  <a:cubicBezTo>
                    <a:pt x="13719" y="115"/>
                    <a:pt x="13742" y="92"/>
                    <a:pt x="13742" y="69"/>
                  </a:cubicBezTo>
                  <a:cubicBezTo>
                    <a:pt x="13742" y="23"/>
                    <a:pt x="13719" y="1"/>
                    <a:pt x="13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2368838" y="2502093"/>
              <a:ext cx="452726" cy="13974"/>
            </a:xfrm>
            <a:custGeom>
              <a:avLst/>
              <a:gdLst/>
              <a:ahLst/>
              <a:cxnLst/>
              <a:rect l="l" t="t" r="r" b="b"/>
              <a:pathLst>
                <a:path w="7419" h="229" extrusionOk="0">
                  <a:moveTo>
                    <a:pt x="114" y="0"/>
                  </a:moveTo>
                  <a:cubicBezTo>
                    <a:pt x="46" y="0"/>
                    <a:pt x="0" y="46"/>
                    <a:pt x="0" y="114"/>
                  </a:cubicBezTo>
                  <a:cubicBezTo>
                    <a:pt x="0" y="183"/>
                    <a:pt x="46" y="228"/>
                    <a:pt x="114" y="228"/>
                  </a:cubicBezTo>
                  <a:lnTo>
                    <a:pt x="7304" y="228"/>
                  </a:lnTo>
                  <a:cubicBezTo>
                    <a:pt x="7373" y="228"/>
                    <a:pt x="7418" y="183"/>
                    <a:pt x="7418" y="114"/>
                  </a:cubicBezTo>
                  <a:cubicBezTo>
                    <a:pt x="7418" y="46"/>
                    <a:pt x="7373" y="0"/>
                    <a:pt x="7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2356268" y="3028596"/>
              <a:ext cx="406776" cy="7018"/>
            </a:xfrm>
            <a:custGeom>
              <a:avLst/>
              <a:gdLst/>
              <a:ahLst/>
              <a:cxnLst/>
              <a:rect l="l" t="t" r="r" b="b"/>
              <a:pathLst>
                <a:path w="6666" h="115" extrusionOk="0">
                  <a:moveTo>
                    <a:pt x="46" y="0"/>
                  </a:moveTo>
                  <a:cubicBezTo>
                    <a:pt x="24" y="0"/>
                    <a:pt x="1" y="23"/>
                    <a:pt x="1" y="69"/>
                  </a:cubicBezTo>
                  <a:cubicBezTo>
                    <a:pt x="1" y="91"/>
                    <a:pt x="24" y="114"/>
                    <a:pt x="46" y="114"/>
                  </a:cubicBezTo>
                  <a:lnTo>
                    <a:pt x="6597" y="114"/>
                  </a:lnTo>
                  <a:cubicBezTo>
                    <a:pt x="6643" y="114"/>
                    <a:pt x="6666" y="91"/>
                    <a:pt x="6666" y="69"/>
                  </a:cubicBezTo>
                  <a:cubicBezTo>
                    <a:pt x="6666" y="23"/>
                    <a:pt x="6643" y="0"/>
                    <a:pt x="6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2356268" y="2844735"/>
              <a:ext cx="278629" cy="7018"/>
            </a:xfrm>
            <a:custGeom>
              <a:avLst/>
              <a:gdLst/>
              <a:ahLst/>
              <a:cxnLst/>
              <a:rect l="l" t="t" r="r" b="b"/>
              <a:pathLst>
                <a:path w="4566" h="115" extrusionOk="0">
                  <a:moveTo>
                    <a:pt x="46" y="0"/>
                  </a:moveTo>
                  <a:cubicBezTo>
                    <a:pt x="24" y="0"/>
                    <a:pt x="1" y="23"/>
                    <a:pt x="1" y="69"/>
                  </a:cubicBezTo>
                  <a:cubicBezTo>
                    <a:pt x="1" y="91"/>
                    <a:pt x="24" y="114"/>
                    <a:pt x="46" y="114"/>
                  </a:cubicBezTo>
                  <a:lnTo>
                    <a:pt x="4497" y="114"/>
                  </a:lnTo>
                  <a:cubicBezTo>
                    <a:pt x="4543" y="114"/>
                    <a:pt x="4566" y="91"/>
                    <a:pt x="4566" y="69"/>
                  </a:cubicBezTo>
                  <a:cubicBezTo>
                    <a:pt x="4566" y="23"/>
                    <a:pt x="4543" y="0"/>
                    <a:pt x="4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2722586" y="2844735"/>
              <a:ext cx="472253" cy="7018"/>
            </a:xfrm>
            <a:custGeom>
              <a:avLst/>
              <a:gdLst/>
              <a:ahLst/>
              <a:cxnLst/>
              <a:rect l="l" t="t" r="r" b="b"/>
              <a:pathLst>
                <a:path w="7739" h="115" extrusionOk="0">
                  <a:moveTo>
                    <a:pt x="46" y="0"/>
                  </a:moveTo>
                  <a:cubicBezTo>
                    <a:pt x="24" y="0"/>
                    <a:pt x="1" y="23"/>
                    <a:pt x="1" y="69"/>
                  </a:cubicBezTo>
                  <a:cubicBezTo>
                    <a:pt x="1" y="91"/>
                    <a:pt x="24" y="114"/>
                    <a:pt x="46" y="114"/>
                  </a:cubicBezTo>
                  <a:lnTo>
                    <a:pt x="7670" y="114"/>
                  </a:lnTo>
                  <a:cubicBezTo>
                    <a:pt x="7716" y="114"/>
                    <a:pt x="7739" y="91"/>
                    <a:pt x="7739" y="69"/>
                  </a:cubicBezTo>
                  <a:cubicBezTo>
                    <a:pt x="7739" y="23"/>
                    <a:pt x="7716"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2356268" y="3226371"/>
              <a:ext cx="278629" cy="7018"/>
            </a:xfrm>
            <a:custGeom>
              <a:avLst/>
              <a:gdLst/>
              <a:ahLst/>
              <a:cxnLst/>
              <a:rect l="l" t="t" r="r" b="b"/>
              <a:pathLst>
                <a:path w="4566" h="115" extrusionOk="0">
                  <a:moveTo>
                    <a:pt x="46" y="0"/>
                  </a:moveTo>
                  <a:cubicBezTo>
                    <a:pt x="24" y="0"/>
                    <a:pt x="1" y="23"/>
                    <a:pt x="1" y="46"/>
                  </a:cubicBezTo>
                  <a:cubicBezTo>
                    <a:pt x="1" y="92"/>
                    <a:pt x="24" y="114"/>
                    <a:pt x="46" y="114"/>
                  </a:cubicBezTo>
                  <a:lnTo>
                    <a:pt x="4497" y="114"/>
                  </a:lnTo>
                  <a:cubicBezTo>
                    <a:pt x="4543" y="114"/>
                    <a:pt x="4566" y="92"/>
                    <a:pt x="4566" y="46"/>
                  </a:cubicBezTo>
                  <a:cubicBezTo>
                    <a:pt x="4566" y="23"/>
                    <a:pt x="4543" y="0"/>
                    <a:pt x="4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2689145" y="3226371"/>
              <a:ext cx="73898" cy="7018"/>
            </a:xfrm>
            <a:custGeom>
              <a:avLst/>
              <a:gdLst/>
              <a:ahLst/>
              <a:cxnLst/>
              <a:rect l="l" t="t" r="r" b="b"/>
              <a:pathLst>
                <a:path w="1211" h="115" extrusionOk="0">
                  <a:moveTo>
                    <a:pt x="69" y="0"/>
                  </a:moveTo>
                  <a:cubicBezTo>
                    <a:pt x="24" y="0"/>
                    <a:pt x="1" y="23"/>
                    <a:pt x="1" y="46"/>
                  </a:cubicBezTo>
                  <a:cubicBezTo>
                    <a:pt x="1" y="92"/>
                    <a:pt x="24" y="114"/>
                    <a:pt x="69" y="114"/>
                  </a:cubicBezTo>
                  <a:lnTo>
                    <a:pt x="1142" y="114"/>
                  </a:lnTo>
                  <a:cubicBezTo>
                    <a:pt x="1188" y="114"/>
                    <a:pt x="1211" y="92"/>
                    <a:pt x="1211" y="46"/>
                  </a:cubicBezTo>
                  <a:cubicBezTo>
                    <a:pt x="1211" y="23"/>
                    <a:pt x="1188"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2847987" y="2981243"/>
              <a:ext cx="87811" cy="277225"/>
            </a:xfrm>
            <a:custGeom>
              <a:avLst/>
              <a:gdLst/>
              <a:ahLst/>
              <a:cxnLst/>
              <a:rect l="l" t="t" r="r" b="b"/>
              <a:pathLst>
                <a:path w="1439" h="4543" extrusionOk="0">
                  <a:moveTo>
                    <a:pt x="0" y="0"/>
                  </a:moveTo>
                  <a:lnTo>
                    <a:pt x="0" y="4542"/>
                  </a:lnTo>
                  <a:lnTo>
                    <a:pt x="1438" y="4542"/>
                  </a:lnTo>
                  <a:lnTo>
                    <a:pt x="1438" y="0"/>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2973327" y="3089863"/>
              <a:ext cx="94768" cy="172755"/>
            </a:xfrm>
            <a:custGeom>
              <a:avLst/>
              <a:gdLst/>
              <a:ahLst/>
              <a:cxnLst/>
              <a:rect l="l" t="t" r="r" b="b"/>
              <a:pathLst>
                <a:path w="1553" h="2831" extrusionOk="0">
                  <a:moveTo>
                    <a:pt x="1438" y="115"/>
                  </a:moveTo>
                  <a:lnTo>
                    <a:pt x="1438" y="2717"/>
                  </a:lnTo>
                  <a:lnTo>
                    <a:pt x="114" y="2717"/>
                  </a:lnTo>
                  <a:lnTo>
                    <a:pt x="114" y="115"/>
                  </a:lnTo>
                  <a:close/>
                  <a:moveTo>
                    <a:pt x="46" y="0"/>
                  </a:moveTo>
                  <a:cubicBezTo>
                    <a:pt x="23" y="0"/>
                    <a:pt x="0" y="23"/>
                    <a:pt x="0" y="46"/>
                  </a:cubicBezTo>
                  <a:lnTo>
                    <a:pt x="0" y="2762"/>
                  </a:lnTo>
                  <a:cubicBezTo>
                    <a:pt x="0" y="2808"/>
                    <a:pt x="23" y="2831"/>
                    <a:pt x="46" y="2831"/>
                  </a:cubicBezTo>
                  <a:lnTo>
                    <a:pt x="1484" y="2831"/>
                  </a:lnTo>
                  <a:cubicBezTo>
                    <a:pt x="1530" y="2831"/>
                    <a:pt x="1552" y="2808"/>
                    <a:pt x="1552" y="2762"/>
                  </a:cubicBezTo>
                  <a:lnTo>
                    <a:pt x="1552" y="46"/>
                  </a:lnTo>
                  <a:cubicBezTo>
                    <a:pt x="1552" y="23"/>
                    <a:pt x="153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3104220" y="2953355"/>
              <a:ext cx="86469" cy="305113"/>
            </a:xfrm>
            <a:custGeom>
              <a:avLst/>
              <a:gdLst/>
              <a:ahLst/>
              <a:cxnLst/>
              <a:rect l="l" t="t" r="r" b="b"/>
              <a:pathLst>
                <a:path w="1417" h="5000" extrusionOk="0">
                  <a:moveTo>
                    <a:pt x="1" y="1"/>
                  </a:moveTo>
                  <a:lnTo>
                    <a:pt x="1" y="4999"/>
                  </a:lnTo>
                  <a:lnTo>
                    <a:pt x="1416" y="4999"/>
                  </a:lnTo>
                  <a:lnTo>
                    <a:pt x="1416"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2399472" y="1865565"/>
              <a:ext cx="720127" cy="225661"/>
            </a:xfrm>
            <a:custGeom>
              <a:avLst/>
              <a:gdLst/>
              <a:ahLst/>
              <a:cxnLst/>
              <a:rect l="l" t="t" r="r" b="b"/>
              <a:pathLst>
                <a:path w="11801" h="3698" extrusionOk="0">
                  <a:moveTo>
                    <a:pt x="7282" y="0"/>
                  </a:moveTo>
                  <a:lnTo>
                    <a:pt x="3515" y="3538"/>
                  </a:lnTo>
                  <a:lnTo>
                    <a:pt x="114" y="46"/>
                  </a:lnTo>
                  <a:cubicBezTo>
                    <a:pt x="103" y="34"/>
                    <a:pt x="86" y="29"/>
                    <a:pt x="69" y="29"/>
                  </a:cubicBezTo>
                  <a:cubicBezTo>
                    <a:pt x="52" y="29"/>
                    <a:pt x="35" y="34"/>
                    <a:pt x="23" y="46"/>
                  </a:cubicBezTo>
                  <a:cubicBezTo>
                    <a:pt x="0" y="69"/>
                    <a:pt x="0" y="91"/>
                    <a:pt x="23" y="114"/>
                  </a:cubicBezTo>
                  <a:lnTo>
                    <a:pt x="3515" y="3698"/>
                  </a:lnTo>
                  <a:lnTo>
                    <a:pt x="7304" y="160"/>
                  </a:lnTo>
                  <a:lnTo>
                    <a:pt x="11687" y="3561"/>
                  </a:lnTo>
                  <a:cubicBezTo>
                    <a:pt x="11698" y="3572"/>
                    <a:pt x="11715" y="3578"/>
                    <a:pt x="11732" y="3578"/>
                  </a:cubicBezTo>
                  <a:cubicBezTo>
                    <a:pt x="11750" y="3578"/>
                    <a:pt x="11767" y="3572"/>
                    <a:pt x="11778" y="3561"/>
                  </a:cubicBezTo>
                  <a:cubicBezTo>
                    <a:pt x="11801" y="3515"/>
                    <a:pt x="11778" y="3492"/>
                    <a:pt x="11755" y="3469"/>
                  </a:cubicBezTo>
                  <a:lnTo>
                    <a:pt x="72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2346504" y="1812598"/>
              <a:ext cx="114295" cy="115699"/>
            </a:xfrm>
            <a:custGeom>
              <a:avLst/>
              <a:gdLst/>
              <a:ahLst/>
              <a:cxnLst/>
              <a:rect l="l" t="t" r="r" b="b"/>
              <a:pathLst>
                <a:path w="1873" h="1896" extrusionOk="0">
                  <a:moveTo>
                    <a:pt x="937" y="1"/>
                  </a:moveTo>
                  <a:cubicBezTo>
                    <a:pt x="412" y="1"/>
                    <a:pt x="1" y="434"/>
                    <a:pt x="1" y="937"/>
                  </a:cubicBezTo>
                  <a:cubicBezTo>
                    <a:pt x="1" y="1461"/>
                    <a:pt x="412" y="1895"/>
                    <a:pt x="937" y="1895"/>
                  </a:cubicBezTo>
                  <a:cubicBezTo>
                    <a:pt x="1462" y="1895"/>
                    <a:pt x="1873" y="1461"/>
                    <a:pt x="1873" y="937"/>
                  </a:cubicBezTo>
                  <a:cubicBezTo>
                    <a:pt x="1873" y="434"/>
                    <a:pt x="1462" y="1"/>
                    <a:pt x="937"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2786659" y="1812598"/>
              <a:ext cx="115699" cy="115699"/>
            </a:xfrm>
            <a:custGeom>
              <a:avLst/>
              <a:gdLst/>
              <a:ahLst/>
              <a:cxnLst/>
              <a:rect l="l" t="t" r="r" b="b"/>
              <a:pathLst>
                <a:path w="1896" h="1896" extrusionOk="0">
                  <a:moveTo>
                    <a:pt x="937" y="1"/>
                  </a:moveTo>
                  <a:cubicBezTo>
                    <a:pt x="434" y="1"/>
                    <a:pt x="1" y="434"/>
                    <a:pt x="1" y="937"/>
                  </a:cubicBezTo>
                  <a:cubicBezTo>
                    <a:pt x="1" y="1461"/>
                    <a:pt x="434" y="1895"/>
                    <a:pt x="937" y="1895"/>
                  </a:cubicBezTo>
                  <a:cubicBezTo>
                    <a:pt x="1462" y="1895"/>
                    <a:pt x="1895" y="1461"/>
                    <a:pt x="1895" y="937"/>
                  </a:cubicBezTo>
                  <a:cubicBezTo>
                    <a:pt x="1895" y="434"/>
                    <a:pt x="1462" y="1"/>
                    <a:pt x="937"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2556849" y="2022943"/>
              <a:ext cx="114295" cy="114234"/>
            </a:xfrm>
            <a:custGeom>
              <a:avLst/>
              <a:gdLst/>
              <a:ahLst/>
              <a:cxnLst/>
              <a:rect l="l" t="t" r="r" b="b"/>
              <a:pathLst>
                <a:path w="1873" h="1872" extrusionOk="0">
                  <a:moveTo>
                    <a:pt x="936" y="0"/>
                  </a:moveTo>
                  <a:cubicBezTo>
                    <a:pt x="411" y="0"/>
                    <a:pt x="1" y="411"/>
                    <a:pt x="1" y="936"/>
                  </a:cubicBezTo>
                  <a:cubicBezTo>
                    <a:pt x="1" y="1461"/>
                    <a:pt x="411" y="1872"/>
                    <a:pt x="936" y="1872"/>
                  </a:cubicBezTo>
                  <a:cubicBezTo>
                    <a:pt x="1461" y="1872"/>
                    <a:pt x="1872" y="1461"/>
                    <a:pt x="1872" y="936"/>
                  </a:cubicBezTo>
                  <a:cubicBezTo>
                    <a:pt x="1872" y="411"/>
                    <a:pt x="1461" y="0"/>
                    <a:pt x="936"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3056867" y="2022943"/>
              <a:ext cx="115699" cy="114234"/>
            </a:xfrm>
            <a:custGeom>
              <a:avLst/>
              <a:gdLst/>
              <a:ahLst/>
              <a:cxnLst/>
              <a:rect l="l" t="t" r="r" b="b"/>
              <a:pathLst>
                <a:path w="1896" h="1872" extrusionOk="0">
                  <a:moveTo>
                    <a:pt x="959" y="0"/>
                  </a:moveTo>
                  <a:cubicBezTo>
                    <a:pt x="435" y="0"/>
                    <a:pt x="1" y="411"/>
                    <a:pt x="1" y="936"/>
                  </a:cubicBezTo>
                  <a:cubicBezTo>
                    <a:pt x="1" y="1461"/>
                    <a:pt x="435" y="1872"/>
                    <a:pt x="959" y="1872"/>
                  </a:cubicBezTo>
                  <a:cubicBezTo>
                    <a:pt x="1462" y="1872"/>
                    <a:pt x="1895" y="1461"/>
                    <a:pt x="1895" y="936"/>
                  </a:cubicBezTo>
                  <a:cubicBezTo>
                    <a:pt x="1895" y="411"/>
                    <a:pt x="1462" y="0"/>
                    <a:pt x="959" y="0"/>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rot="5400000">
              <a:off x="1497102" y="2204828"/>
              <a:ext cx="262477" cy="262870"/>
            </a:xfrm>
            <a:custGeom>
              <a:avLst/>
              <a:gdLst/>
              <a:ahLst/>
              <a:cxnLst/>
              <a:rect l="l" t="t" r="r" b="b"/>
              <a:pathLst>
                <a:path w="5799" h="5808" extrusionOk="0">
                  <a:moveTo>
                    <a:pt x="46" y="1"/>
                  </a:moveTo>
                  <a:cubicBezTo>
                    <a:pt x="0" y="1"/>
                    <a:pt x="0" y="2808"/>
                    <a:pt x="0" y="5798"/>
                  </a:cubicBezTo>
                  <a:cubicBezTo>
                    <a:pt x="0" y="5805"/>
                    <a:pt x="498" y="5808"/>
                    <a:pt x="1201" y="5808"/>
                  </a:cubicBezTo>
                  <a:cubicBezTo>
                    <a:pt x="2899" y="5808"/>
                    <a:pt x="5798" y="5792"/>
                    <a:pt x="5798" y="5776"/>
                  </a:cubicBezTo>
                  <a:cubicBezTo>
                    <a:pt x="5798" y="2580"/>
                    <a:pt x="3219" y="1"/>
                    <a:pt x="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38"/>
          <p:cNvSpPr/>
          <p:nvPr/>
        </p:nvSpPr>
        <p:spPr>
          <a:xfrm>
            <a:off x="6142823" y="447493"/>
            <a:ext cx="160131" cy="74943"/>
          </a:xfrm>
          <a:custGeom>
            <a:avLst/>
            <a:gdLst/>
            <a:ahLst/>
            <a:cxnLst/>
            <a:rect l="l" t="t" r="r" b="b"/>
            <a:pathLst>
              <a:path w="3220" h="1507" extrusionOk="0">
                <a:moveTo>
                  <a:pt x="777" y="0"/>
                </a:moveTo>
                <a:cubicBezTo>
                  <a:pt x="343" y="0"/>
                  <a:pt x="1" y="343"/>
                  <a:pt x="1" y="754"/>
                </a:cubicBezTo>
                <a:cubicBezTo>
                  <a:pt x="1" y="1187"/>
                  <a:pt x="343" y="1507"/>
                  <a:pt x="777" y="1507"/>
                </a:cubicBezTo>
                <a:lnTo>
                  <a:pt x="2466" y="1507"/>
                </a:lnTo>
                <a:cubicBezTo>
                  <a:pt x="2877" y="1507"/>
                  <a:pt x="3219" y="1187"/>
                  <a:pt x="3219" y="754"/>
                </a:cubicBezTo>
                <a:cubicBezTo>
                  <a:pt x="3219" y="343"/>
                  <a:pt x="2877" y="0"/>
                  <a:pt x="2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6139442" y="442967"/>
            <a:ext cx="168038" cy="84044"/>
          </a:xfrm>
          <a:custGeom>
            <a:avLst/>
            <a:gdLst/>
            <a:ahLst/>
            <a:cxnLst/>
            <a:rect l="l" t="t" r="r" b="b"/>
            <a:pathLst>
              <a:path w="3379" h="1690" extrusionOk="0">
                <a:moveTo>
                  <a:pt x="2534" y="160"/>
                </a:moveTo>
                <a:cubicBezTo>
                  <a:pt x="2899" y="160"/>
                  <a:pt x="3219" y="457"/>
                  <a:pt x="3219" y="845"/>
                </a:cubicBezTo>
                <a:cubicBezTo>
                  <a:pt x="3219" y="1233"/>
                  <a:pt x="2899" y="1529"/>
                  <a:pt x="2534" y="1529"/>
                </a:cubicBezTo>
                <a:lnTo>
                  <a:pt x="845" y="1529"/>
                </a:lnTo>
                <a:cubicBezTo>
                  <a:pt x="457" y="1529"/>
                  <a:pt x="160" y="1233"/>
                  <a:pt x="160" y="845"/>
                </a:cubicBezTo>
                <a:cubicBezTo>
                  <a:pt x="160" y="457"/>
                  <a:pt x="457" y="160"/>
                  <a:pt x="845" y="160"/>
                </a:cubicBezTo>
                <a:close/>
                <a:moveTo>
                  <a:pt x="845" y="0"/>
                </a:moveTo>
                <a:cubicBezTo>
                  <a:pt x="366" y="0"/>
                  <a:pt x="0" y="388"/>
                  <a:pt x="0" y="845"/>
                </a:cubicBezTo>
                <a:cubicBezTo>
                  <a:pt x="0" y="1301"/>
                  <a:pt x="366" y="1689"/>
                  <a:pt x="845" y="1689"/>
                </a:cubicBezTo>
                <a:lnTo>
                  <a:pt x="2534" y="1689"/>
                </a:lnTo>
                <a:cubicBezTo>
                  <a:pt x="2991" y="1689"/>
                  <a:pt x="3379" y="1301"/>
                  <a:pt x="3379" y="845"/>
                </a:cubicBezTo>
                <a:cubicBezTo>
                  <a:pt x="3379" y="388"/>
                  <a:pt x="2991" y="0"/>
                  <a:pt x="2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p:nvPr/>
        </p:nvSpPr>
        <p:spPr>
          <a:xfrm>
            <a:off x="6143967" y="629107"/>
            <a:ext cx="157843" cy="157843"/>
          </a:xfrm>
          <a:custGeom>
            <a:avLst/>
            <a:gdLst/>
            <a:ahLst/>
            <a:cxnLst/>
            <a:rect l="l" t="t" r="r" b="b"/>
            <a:pathLst>
              <a:path w="3174" h="3174" extrusionOk="0">
                <a:moveTo>
                  <a:pt x="1598" y="1"/>
                </a:moveTo>
                <a:cubicBezTo>
                  <a:pt x="708" y="1"/>
                  <a:pt x="1" y="708"/>
                  <a:pt x="1" y="1598"/>
                </a:cubicBezTo>
                <a:cubicBezTo>
                  <a:pt x="1" y="2466"/>
                  <a:pt x="708" y="3173"/>
                  <a:pt x="1598" y="3173"/>
                </a:cubicBezTo>
                <a:cubicBezTo>
                  <a:pt x="2466" y="3173"/>
                  <a:pt x="3173" y="2466"/>
                  <a:pt x="3173" y="1598"/>
                </a:cubicBezTo>
                <a:cubicBezTo>
                  <a:pt x="3173" y="708"/>
                  <a:pt x="2466" y="1"/>
                  <a:pt x="1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8"/>
          <p:cNvSpPr/>
          <p:nvPr/>
        </p:nvSpPr>
        <p:spPr>
          <a:xfrm>
            <a:off x="6140585" y="625725"/>
            <a:ext cx="165750" cy="165750"/>
          </a:xfrm>
          <a:custGeom>
            <a:avLst/>
            <a:gdLst/>
            <a:ahLst/>
            <a:cxnLst/>
            <a:rect l="l" t="t" r="r" b="b"/>
            <a:pathLst>
              <a:path w="3333" h="3333" extrusionOk="0">
                <a:moveTo>
                  <a:pt x="1666" y="137"/>
                </a:moveTo>
                <a:cubicBezTo>
                  <a:pt x="2488" y="137"/>
                  <a:pt x="3173" y="822"/>
                  <a:pt x="3173" y="1666"/>
                </a:cubicBezTo>
                <a:cubicBezTo>
                  <a:pt x="3173" y="2488"/>
                  <a:pt x="2488" y="3173"/>
                  <a:pt x="1666" y="3173"/>
                </a:cubicBezTo>
                <a:cubicBezTo>
                  <a:pt x="822" y="3173"/>
                  <a:pt x="160" y="2488"/>
                  <a:pt x="160" y="1666"/>
                </a:cubicBezTo>
                <a:cubicBezTo>
                  <a:pt x="160" y="822"/>
                  <a:pt x="822" y="137"/>
                  <a:pt x="1666" y="137"/>
                </a:cubicBezTo>
                <a:close/>
                <a:moveTo>
                  <a:pt x="1666" y="0"/>
                </a:moveTo>
                <a:cubicBezTo>
                  <a:pt x="753" y="0"/>
                  <a:pt x="0" y="730"/>
                  <a:pt x="0" y="1666"/>
                </a:cubicBezTo>
                <a:cubicBezTo>
                  <a:pt x="0" y="2579"/>
                  <a:pt x="753" y="3333"/>
                  <a:pt x="1666" y="3333"/>
                </a:cubicBezTo>
                <a:cubicBezTo>
                  <a:pt x="2580" y="3333"/>
                  <a:pt x="3333" y="2579"/>
                  <a:pt x="3333" y="1666"/>
                </a:cubicBezTo>
                <a:cubicBezTo>
                  <a:pt x="3333" y="730"/>
                  <a:pt x="2580"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6218909" y="-106450"/>
            <a:ext cx="50" cy="553992"/>
          </a:xfrm>
          <a:custGeom>
            <a:avLst/>
            <a:gdLst/>
            <a:ahLst/>
            <a:cxnLst/>
            <a:rect l="l" t="t" r="r" b="b"/>
            <a:pathLst>
              <a:path w="1" h="11140" extrusionOk="0">
                <a:moveTo>
                  <a:pt x="0" y="11139"/>
                </a:moveTo>
                <a:lnTo>
                  <a:pt x="0" y="1"/>
                </a:lnTo>
              </a:path>
            </a:pathLst>
          </a:custGeom>
          <a:solidFill>
            <a:srgbClr val="F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6214334" y="-106450"/>
            <a:ext cx="8007" cy="553992"/>
          </a:xfrm>
          <a:custGeom>
            <a:avLst/>
            <a:gdLst/>
            <a:ahLst/>
            <a:cxnLst/>
            <a:rect l="l" t="t" r="r" b="b"/>
            <a:pathLst>
              <a:path w="161" h="11140" extrusionOk="0">
                <a:moveTo>
                  <a:pt x="1" y="1"/>
                </a:moveTo>
                <a:lnTo>
                  <a:pt x="1" y="11139"/>
                </a:lnTo>
                <a:lnTo>
                  <a:pt x="161" y="11139"/>
                </a:ln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5986225" y="476982"/>
            <a:ext cx="474474" cy="239002"/>
          </a:xfrm>
          <a:custGeom>
            <a:avLst/>
            <a:gdLst/>
            <a:ahLst/>
            <a:cxnLst/>
            <a:rect l="l" t="t" r="r" b="b"/>
            <a:pathLst>
              <a:path w="9541" h="4806" extrusionOk="0">
                <a:moveTo>
                  <a:pt x="4770" y="1"/>
                </a:moveTo>
                <a:cubicBezTo>
                  <a:pt x="2123" y="1"/>
                  <a:pt x="0" y="2147"/>
                  <a:pt x="0" y="4771"/>
                </a:cubicBezTo>
                <a:cubicBezTo>
                  <a:pt x="0" y="4794"/>
                  <a:pt x="2385" y="4806"/>
                  <a:pt x="4770" y="4806"/>
                </a:cubicBezTo>
                <a:cubicBezTo>
                  <a:pt x="7156" y="4806"/>
                  <a:pt x="9541" y="4794"/>
                  <a:pt x="9541" y="4771"/>
                </a:cubicBezTo>
                <a:cubicBezTo>
                  <a:pt x="9541" y="2147"/>
                  <a:pt x="7395" y="1"/>
                  <a:pt x="4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5981650" y="473601"/>
            <a:ext cx="482480" cy="246362"/>
          </a:xfrm>
          <a:custGeom>
            <a:avLst/>
            <a:gdLst/>
            <a:ahLst/>
            <a:cxnLst/>
            <a:rect l="l" t="t" r="r" b="b"/>
            <a:pathLst>
              <a:path w="9702" h="4954" extrusionOk="0">
                <a:moveTo>
                  <a:pt x="4862" y="137"/>
                </a:moveTo>
                <a:cubicBezTo>
                  <a:pt x="7419" y="137"/>
                  <a:pt x="9519" y="2215"/>
                  <a:pt x="9542" y="4771"/>
                </a:cubicBezTo>
                <a:cubicBezTo>
                  <a:pt x="9142" y="4782"/>
                  <a:pt x="6997" y="4788"/>
                  <a:pt x="4851" y="4788"/>
                </a:cubicBezTo>
                <a:cubicBezTo>
                  <a:pt x="2706" y="4788"/>
                  <a:pt x="560" y="4782"/>
                  <a:pt x="160" y="4771"/>
                </a:cubicBezTo>
                <a:cubicBezTo>
                  <a:pt x="206" y="2215"/>
                  <a:pt x="2283" y="137"/>
                  <a:pt x="4862" y="137"/>
                </a:cubicBezTo>
                <a:close/>
                <a:moveTo>
                  <a:pt x="4862" y="0"/>
                </a:moveTo>
                <a:cubicBezTo>
                  <a:pt x="2192" y="0"/>
                  <a:pt x="1" y="2169"/>
                  <a:pt x="1" y="4839"/>
                </a:cubicBezTo>
                <a:cubicBezTo>
                  <a:pt x="1" y="4931"/>
                  <a:pt x="1" y="4931"/>
                  <a:pt x="1553" y="4931"/>
                </a:cubicBezTo>
                <a:cubicBezTo>
                  <a:pt x="2443" y="4954"/>
                  <a:pt x="3607" y="4954"/>
                  <a:pt x="4794" y="4954"/>
                </a:cubicBezTo>
                <a:cubicBezTo>
                  <a:pt x="6004" y="4954"/>
                  <a:pt x="7214" y="4954"/>
                  <a:pt x="8104" y="4931"/>
                </a:cubicBezTo>
                <a:cubicBezTo>
                  <a:pt x="9701" y="4931"/>
                  <a:pt x="9701" y="4931"/>
                  <a:pt x="9701" y="4839"/>
                </a:cubicBezTo>
                <a:cubicBezTo>
                  <a:pt x="9701" y="2169"/>
                  <a:pt x="7533" y="0"/>
                  <a:pt x="4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7124665" y="597063"/>
            <a:ext cx="203367" cy="95178"/>
          </a:xfrm>
          <a:custGeom>
            <a:avLst/>
            <a:gdLst/>
            <a:ahLst/>
            <a:cxnLst/>
            <a:rect l="l" t="t" r="r" b="b"/>
            <a:pathLst>
              <a:path w="3220" h="1507" extrusionOk="0">
                <a:moveTo>
                  <a:pt x="777" y="0"/>
                </a:moveTo>
                <a:cubicBezTo>
                  <a:pt x="343" y="0"/>
                  <a:pt x="1" y="343"/>
                  <a:pt x="1" y="754"/>
                </a:cubicBezTo>
                <a:cubicBezTo>
                  <a:pt x="1" y="1187"/>
                  <a:pt x="343" y="1507"/>
                  <a:pt x="777" y="1507"/>
                </a:cubicBezTo>
                <a:lnTo>
                  <a:pt x="2466" y="1507"/>
                </a:lnTo>
                <a:cubicBezTo>
                  <a:pt x="2877" y="1507"/>
                  <a:pt x="3219" y="1187"/>
                  <a:pt x="3219" y="754"/>
                </a:cubicBezTo>
                <a:cubicBezTo>
                  <a:pt x="3219" y="343"/>
                  <a:pt x="2877" y="0"/>
                  <a:pt x="2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7120370" y="591316"/>
            <a:ext cx="213409" cy="106736"/>
          </a:xfrm>
          <a:custGeom>
            <a:avLst/>
            <a:gdLst/>
            <a:ahLst/>
            <a:cxnLst/>
            <a:rect l="l" t="t" r="r" b="b"/>
            <a:pathLst>
              <a:path w="3379" h="1690" extrusionOk="0">
                <a:moveTo>
                  <a:pt x="2534" y="160"/>
                </a:moveTo>
                <a:cubicBezTo>
                  <a:pt x="2899" y="160"/>
                  <a:pt x="3219" y="457"/>
                  <a:pt x="3219" y="845"/>
                </a:cubicBezTo>
                <a:cubicBezTo>
                  <a:pt x="3219" y="1233"/>
                  <a:pt x="2899" y="1529"/>
                  <a:pt x="2534" y="1529"/>
                </a:cubicBezTo>
                <a:lnTo>
                  <a:pt x="845" y="1529"/>
                </a:lnTo>
                <a:cubicBezTo>
                  <a:pt x="457" y="1529"/>
                  <a:pt x="160" y="1233"/>
                  <a:pt x="160" y="845"/>
                </a:cubicBezTo>
                <a:cubicBezTo>
                  <a:pt x="160" y="457"/>
                  <a:pt x="457" y="160"/>
                  <a:pt x="845" y="160"/>
                </a:cubicBezTo>
                <a:close/>
                <a:moveTo>
                  <a:pt x="845" y="0"/>
                </a:moveTo>
                <a:cubicBezTo>
                  <a:pt x="366" y="0"/>
                  <a:pt x="0" y="388"/>
                  <a:pt x="0" y="845"/>
                </a:cubicBezTo>
                <a:cubicBezTo>
                  <a:pt x="0" y="1301"/>
                  <a:pt x="366" y="1689"/>
                  <a:pt x="845" y="1689"/>
                </a:cubicBezTo>
                <a:lnTo>
                  <a:pt x="2534" y="1689"/>
                </a:lnTo>
                <a:cubicBezTo>
                  <a:pt x="2991" y="1689"/>
                  <a:pt x="3379" y="1301"/>
                  <a:pt x="3379" y="845"/>
                </a:cubicBezTo>
                <a:cubicBezTo>
                  <a:pt x="3379" y="388"/>
                  <a:pt x="2991" y="0"/>
                  <a:pt x="2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7126117" y="827715"/>
            <a:ext cx="200462" cy="200462"/>
          </a:xfrm>
          <a:custGeom>
            <a:avLst/>
            <a:gdLst/>
            <a:ahLst/>
            <a:cxnLst/>
            <a:rect l="l" t="t" r="r" b="b"/>
            <a:pathLst>
              <a:path w="3174" h="3174" extrusionOk="0">
                <a:moveTo>
                  <a:pt x="1598" y="1"/>
                </a:moveTo>
                <a:cubicBezTo>
                  <a:pt x="708" y="1"/>
                  <a:pt x="1" y="708"/>
                  <a:pt x="1" y="1598"/>
                </a:cubicBezTo>
                <a:cubicBezTo>
                  <a:pt x="1" y="2466"/>
                  <a:pt x="708" y="3173"/>
                  <a:pt x="1598" y="3173"/>
                </a:cubicBezTo>
                <a:cubicBezTo>
                  <a:pt x="2466" y="3173"/>
                  <a:pt x="3173" y="2466"/>
                  <a:pt x="3173" y="1598"/>
                </a:cubicBezTo>
                <a:cubicBezTo>
                  <a:pt x="3173" y="708"/>
                  <a:pt x="2466" y="1"/>
                  <a:pt x="1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7121823" y="823420"/>
            <a:ext cx="210504" cy="210504"/>
          </a:xfrm>
          <a:custGeom>
            <a:avLst/>
            <a:gdLst/>
            <a:ahLst/>
            <a:cxnLst/>
            <a:rect l="l" t="t" r="r" b="b"/>
            <a:pathLst>
              <a:path w="3333" h="3333" extrusionOk="0">
                <a:moveTo>
                  <a:pt x="1666" y="137"/>
                </a:moveTo>
                <a:cubicBezTo>
                  <a:pt x="2488" y="137"/>
                  <a:pt x="3173" y="822"/>
                  <a:pt x="3173" y="1666"/>
                </a:cubicBezTo>
                <a:cubicBezTo>
                  <a:pt x="3173" y="2488"/>
                  <a:pt x="2488" y="3173"/>
                  <a:pt x="1666" y="3173"/>
                </a:cubicBezTo>
                <a:cubicBezTo>
                  <a:pt x="822" y="3173"/>
                  <a:pt x="160" y="2488"/>
                  <a:pt x="160" y="1666"/>
                </a:cubicBezTo>
                <a:cubicBezTo>
                  <a:pt x="160" y="822"/>
                  <a:pt x="822" y="137"/>
                  <a:pt x="1666" y="137"/>
                </a:cubicBezTo>
                <a:close/>
                <a:moveTo>
                  <a:pt x="1666" y="0"/>
                </a:moveTo>
                <a:cubicBezTo>
                  <a:pt x="753" y="0"/>
                  <a:pt x="0" y="730"/>
                  <a:pt x="0" y="1666"/>
                </a:cubicBezTo>
                <a:cubicBezTo>
                  <a:pt x="0" y="2579"/>
                  <a:pt x="753" y="3333"/>
                  <a:pt x="1666" y="3333"/>
                </a:cubicBezTo>
                <a:cubicBezTo>
                  <a:pt x="2580" y="3333"/>
                  <a:pt x="3333" y="2579"/>
                  <a:pt x="3333" y="1666"/>
                </a:cubicBezTo>
                <a:cubicBezTo>
                  <a:pt x="3333" y="730"/>
                  <a:pt x="2580"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7221294" y="-106450"/>
            <a:ext cx="63" cy="703575"/>
          </a:xfrm>
          <a:custGeom>
            <a:avLst/>
            <a:gdLst/>
            <a:ahLst/>
            <a:cxnLst/>
            <a:rect l="l" t="t" r="r" b="b"/>
            <a:pathLst>
              <a:path w="1" h="11140" extrusionOk="0">
                <a:moveTo>
                  <a:pt x="0" y="11139"/>
                </a:moveTo>
                <a:lnTo>
                  <a:pt x="0" y="1"/>
                </a:lnTo>
              </a:path>
            </a:pathLst>
          </a:custGeom>
          <a:solidFill>
            <a:srgbClr val="F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7215484" y="-106450"/>
            <a:ext cx="10168" cy="703575"/>
          </a:xfrm>
          <a:custGeom>
            <a:avLst/>
            <a:gdLst/>
            <a:ahLst/>
            <a:cxnLst/>
            <a:rect l="l" t="t" r="r" b="b"/>
            <a:pathLst>
              <a:path w="161" h="11140" extrusionOk="0">
                <a:moveTo>
                  <a:pt x="1" y="1"/>
                </a:moveTo>
                <a:lnTo>
                  <a:pt x="1" y="11139"/>
                </a:lnTo>
                <a:lnTo>
                  <a:pt x="161" y="11139"/>
                </a:ln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6925785" y="634516"/>
            <a:ext cx="602586" cy="303535"/>
          </a:xfrm>
          <a:custGeom>
            <a:avLst/>
            <a:gdLst/>
            <a:ahLst/>
            <a:cxnLst/>
            <a:rect l="l" t="t" r="r" b="b"/>
            <a:pathLst>
              <a:path w="9541" h="4806" extrusionOk="0">
                <a:moveTo>
                  <a:pt x="4770" y="1"/>
                </a:moveTo>
                <a:cubicBezTo>
                  <a:pt x="2123" y="1"/>
                  <a:pt x="0" y="2147"/>
                  <a:pt x="0" y="4771"/>
                </a:cubicBezTo>
                <a:cubicBezTo>
                  <a:pt x="0" y="4794"/>
                  <a:pt x="2385" y="4806"/>
                  <a:pt x="4770" y="4806"/>
                </a:cubicBezTo>
                <a:cubicBezTo>
                  <a:pt x="7156" y="4806"/>
                  <a:pt x="9541" y="4794"/>
                  <a:pt x="9541" y="4771"/>
                </a:cubicBezTo>
                <a:cubicBezTo>
                  <a:pt x="9541" y="2147"/>
                  <a:pt x="7395" y="1"/>
                  <a:pt x="4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6919975" y="630221"/>
            <a:ext cx="612754" cy="312882"/>
          </a:xfrm>
          <a:custGeom>
            <a:avLst/>
            <a:gdLst/>
            <a:ahLst/>
            <a:cxnLst/>
            <a:rect l="l" t="t" r="r" b="b"/>
            <a:pathLst>
              <a:path w="9702" h="4954" extrusionOk="0">
                <a:moveTo>
                  <a:pt x="4862" y="137"/>
                </a:moveTo>
                <a:cubicBezTo>
                  <a:pt x="7419" y="137"/>
                  <a:pt x="9519" y="2215"/>
                  <a:pt x="9542" y="4771"/>
                </a:cubicBezTo>
                <a:cubicBezTo>
                  <a:pt x="9142" y="4782"/>
                  <a:pt x="6997" y="4788"/>
                  <a:pt x="4851" y="4788"/>
                </a:cubicBezTo>
                <a:cubicBezTo>
                  <a:pt x="2706" y="4788"/>
                  <a:pt x="560" y="4782"/>
                  <a:pt x="160" y="4771"/>
                </a:cubicBezTo>
                <a:cubicBezTo>
                  <a:pt x="206" y="2215"/>
                  <a:pt x="2283" y="137"/>
                  <a:pt x="4862" y="137"/>
                </a:cubicBezTo>
                <a:close/>
                <a:moveTo>
                  <a:pt x="4862" y="0"/>
                </a:moveTo>
                <a:cubicBezTo>
                  <a:pt x="2192" y="0"/>
                  <a:pt x="1" y="2169"/>
                  <a:pt x="1" y="4839"/>
                </a:cubicBezTo>
                <a:cubicBezTo>
                  <a:pt x="1" y="4931"/>
                  <a:pt x="1" y="4931"/>
                  <a:pt x="1553" y="4931"/>
                </a:cubicBezTo>
                <a:cubicBezTo>
                  <a:pt x="2443" y="4954"/>
                  <a:pt x="3607" y="4954"/>
                  <a:pt x="4794" y="4954"/>
                </a:cubicBezTo>
                <a:cubicBezTo>
                  <a:pt x="6004" y="4954"/>
                  <a:pt x="7214" y="4954"/>
                  <a:pt x="8104" y="4931"/>
                </a:cubicBezTo>
                <a:cubicBezTo>
                  <a:pt x="9701" y="4931"/>
                  <a:pt x="9701" y="4931"/>
                  <a:pt x="9701" y="4839"/>
                </a:cubicBezTo>
                <a:cubicBezTo>
                  <a:pt x="9701" y="2169"/>
                  <a:pt x="7533" y="0"/>
                  <a:pt x="4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rot="-5400000" flipH="1">
            <a:off x="933819" y="4369684"/>
            <a:ext cx="251003" cy="252401"/>
          </a:xfrm>
          <a:custGeom>
            <a:avLst/>
            <a:gdLst/>
            <a:ahLst/>
            <a:cxnLst/>
            <a:rect l="l" t="t" r="r" b="b"/>
            <a:pathLst>
              <a:path w="3950" h="3972" extrusionOk="0">
                <a:moveTo>
                  <a:pt x="1256" y="2146"/>
                </a:moveTo>
                <a:cubicBezTo>
                  <a:pt x="1347" y="2534"/>
                  <a:pt x="1712" y="2762"/>
                  <a:pt x="2101" y="2694"/>
                </a:cubicBezTo>
                <a:cubicBezTo>
                  <a:pt x="2489" y="2602"/>
                  <a:pt x="2717" y="2214"/>
                  <a:pt x="2625" y="1849"/>
                </a:cubicBezTo>
                <a:cubicBezTo>
                  <a:pt x="2557" y="1461"/>
                  <a:pt x="2169" y="1210"/>
                  <a:pt x="1781" y="1301"/>
                </a:cubicBezTo>
                <a:cubicBezTo>
                  <a:pt x="1416" y="1392"/>
                  <a:pt x="1165" y="1758"/>
                  <a:pt x="1256" y="2146"/>
                </a:cubicBezTo>
                <a:close/>
                <a:moveTo>
                  <a:pt x="1210" y="548"/>
                </a:moveTo>
                <a:lnTo>
                  <a:pt x="1233" y="160"/>
                </a:lnTo>
                <a:lnTo>
                  <a:pt x="1872" y="0"/>
                </a:lnTo>
                <a:lnTo>
                  <a:pt x="2032" y="365"/>
                </a:lnTo>
                <a:cubicBezTo>
                  <a:pt x="2192" y="365"/>
                  <a:pt x="2329" y="388"/>
                  <a:pt x="2466" y="434"/>
                </a:cubicBezTo>
                <a:lnTo>
                  <a:pt x="2740" y="160"/>
                </a:lnTo>
                <a:lnTo>
                  <a:pt x="3287" y="502"/>
                </a:lnTo>
                <a:lnTo>
                  <a:pt x="3173" y="890"/>
                </a:lnTo>
                <a:cubicBezTo>
                  <a:pt x="3265" y="982"/>
                  <a:pt x="3333" y="1119"/>
                  <a:pt x="3402" y="1233"/>
                </a:cubicBezTo>
                <a:lnTo>
                  <a:pt x="3812" y="1233"/>
                </a:lnTo>
                <a:lnTo>
                  <a:pt x="3949" y="1872"/>
                </a:lnTo>
                <a:lnTo>
                  <a:pt x="3584" y="2054"/>
                </a:lnTo>
                <a:cubicBezTo>
                  <a:pt x="3584" y="2191"/>
                  <a:pt x="3561" y="2328"/>
                  <a:pt x="3516" y="2465"/>
                </a:cubicBezTo>
                <a:lnTo>
                  <a:pt x="3790" y="2762"/>
                </a:lnTo>
                <a:lnTo>
                  <a:pt x="3447" y="3310"/>
                </a:lnTo>
                <a:lnTo>
                  <a:pt x="3082" y="3173"/>
                </a:lnTo>
                <a:cubicBezTo>
                  <a:pt x="2968" y="3264"/>
                  <a:pt x="2854" y="3355"/>
                  <a:pt x="2717" y="3424"/>
                </a:cubicBezTo>
                <a:lnTo>
                  <a:pt x="2717" y="3835"/>
                </a:lnTo>
                <a:lnTo>
                  <a:pt x="2078" y="3972"/>
                </a:lnTo>
                <a:lnTo>
                  <a:pt x="1918" y="3607"/>
                </a:lnTo>
                <a:cubicBezTo>
                  <a:pt x="1758" y="3607"/>
                  <a:pt x="1621" y="3584"/>
                  <a:pt x="1484" y="3538"/>
                </a:cubicBezTo>
                <a:lnTo>
                  <a:pt x="1210" y="3812"/>
                </a:lnTo>
                <a:lnTo>
                  <a:pt x="640" y="3470"/>
                </a:lnTo>
                <a:lnTo>
                  <a:pt x="777" y="3082"/>
                </a:lnTo>
                <a:cubicBezTo>
                  <a:pt x="685" y="2990"/>
                  <a:pt x="594" y="2876"/>
                  <a:pt x="526" y="2739"/>
                </a:cubicBezTo>
                <a:lnTo>
                  <a:pt x="138" y="2739"/>
                </a:lnTo>
                <a:lnTo>
                  <a:pt x="1" y="2100"/>
                </a:lnTo>
                <a:lnTo>
                  <a:pt x="343" y="1917"/>
                </a:lnTo>
                <a:cubicBezTo>
                  <a:pt x="366" y="1781"/>
                  <a:pt x="389" y="1644"/>
                  <a:pt x="434" y="1507"/>
                </a:cubicBezTo>
                <a:lnTo>
                  <a:pt x="138" y="1210"/>
                </a:lnTo>
                <a:lnTo>
                  <a:pt x="503" y="662"/>
                </a:lnTo>
                <a:lnTo>
                  <a:pt x="868" y="799"/>
                </a:lnTo>
                <a:cubicBezTo>
                  <a:pt x="982" y="708"/>
                  <a:pt x="1096" y="616"/>
                  <a:pt x="1210" y="54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5704" y="634516"/>
            <a:ext cx="5978061" cy="584775"/>
          </a:xfrm>
          <a:prstGeom prst="rect">
            <a:avLst/>
          </a:prstGeom>
          <a:solidFill>
            <a:schemeClr val="bg2"/>
          </a:solidFill>
        </p:spPr>
        <p:txBody>
          <a:bodyPr wrap="square" rtlCol="0">
            <a:spAutoFit/>
          </a:bodyPr>
          <a:lstStyle/>
          <a:p>
            <a:r>
              <a:rPr lang="el-GR" sz="1600" dirty="0" smtClean="0"/>
              <a:t>Περιγράφοντας  τι θέλεις να επιτύχεις με την επιχειρηματική σου ιδέα</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3"/>
          <p:cNvSpPr/>
          <p:nvPr/>
        </p:nvSpPr>
        <p:spPr>
          <a:xfrm>
            <a:off x="5673248" y="1485700"/>
            <a:ext cx="2759400" cy="3118500"/>
          </a:xfrm>
          <a:prstGeom prst="roundRect">
            <a:avLst>
              <a:gd name="adj" fmla="val 5851"/>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3"/>
          <p:cNvSpPr/>
          <p:nvPr/>
        </p:nvSpPr>
        <p:spPr>
          <a:xfrm>
            <a:off x="720000" y="1485700"/>
            <a:ext cx="2759400" cy="3118500"/>
          </a:xfrm>
          <a:prstGeom prst="roundRect">
            <a:avLst>
              <a:gd name="adj" fmla="val 5851"/>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3"/>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PROBLEM VS. SOLUTION</a:t>
            </a:r>
            <a:endParaRPr/>
          </a:p>
        </p:txBody>
      </p:sp>
      <p:sp>
        <p:nvSpPr>
          <p:cNvPr id="1010" name="Google Shape;1010;p43"/>
          <p:cNvSpPr txBox="1">
            <a:spLocks noGrp="1"/>
          </p:cNvSpPr>
          <p:nvPr>
            <p:ph type="title" idx="2"/>
          </p:nvPr>
        </p:nvSpPr>
        <p:spPr>
          <a:xfrm>
            <a:off x="950848" y="2095300"/>
            <a:ext cx="2297700" cy="558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PROBLEM</a:t>
            </a:r>
            <a:endParaRPr/>
          </a:p>
        </p:txBody>
      </p:sp>
      <p:sp>
        <p:nvSpPr>
          <p:cNvPr id="1011" name="Google Shape;1011;p43"/>
          <p:cNvSpPr txBox="1">
            <a:spLocks noGrp="1"/>
          </p:cNvSpPr>
          <p:nvPr>
            <p:ph type="title" idx="3"/>
          </p:nvPr>
        </p:nvSpPr>
        <p:spPr>
          <a:xfrm>
            <a:off x="5979250" y="2095300"/>
            <a:ext cx="2147400" cy="558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SOLUTION</a:t>
            </a:r>
            <a:endParaRPr/>
          </a:p>
        </p:txBody>
      </p:sp>
      <p:grpSp>
        <p:nvGrpSpPr>
          <p:cNvPr id="1014" name="Google Shape;1014;p43"/>
          <p:cNvGrpSpPr/>
          <p:nvPr/>
        </p:nvGrpSpPr>
        <p:grpSpPr>
          <a:xfrm>
            <a:off x="3314372" y="1928727"/>
            <a:ext cx="2515771" cy="2232433"/>
            <a:chOff x="3314372" y="1840240"/>
            <a:chExt cx="2515771" cy="2232433"/>
          </a:xfrm>
        </p:grpSpPr>
        <p:sp>
          <p:nvSpPr>
            <p:cNvPr id="1015" name="Google Shape;1015;p43"/>
            <p:cNvSpPr/>
            <p:nvPr/>
          </p:nvSpPr>
          <p:spPr>
            <a:xfrm>
              <a:off x="3653829" y="2972035"/>
              <a:ext cx="90516" cy="51524"/>
            </a:xfrm>
            <a:custGeom>
              <a:avLst/>
              <a:gdLst/>
              <a:ahLst/>
              <a:cxnLst/>
              <a:rect l="l" t="t" r="r" b="b"/>
              <a:pathLst>
                <a:path w="6342" h="3610" extrusionOk="0">
                  <a:moveTo>
                    <a:pt x="1" y="0"/>
                  </a:moveTo>
                  <a:lnTo>
                    <a:pt x="1" y="3609"/>
                  </a:lnTo>
                  <a:lnTo>
                    <a:pt x="6341" y="3609"/>
                  </a:lnTo>
                  <a:lnTo>
                    <a:pt x="6341" y="0"/>
                  </a:lnTo>
                  <a:close/>
                </a:path>
              </a:pathLst>
            </a:custGeom>
            <a:solidFill>
              <a:srgbClr val="B8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3"/>
            <p:cNvSpPr/>
            <p:nvPr/>
          </p:nvSpPr>
          <p:spPr>
            <a:xfrm>
              <a:off x="3653829" y="3043212"/>
              <a:ext cx="90516" cy="51167"/>
            </a:xfrm>
            <a:custGeom>
              <a:avLst/>
              <a:gdLst/>
              <a:ahLst/>
              <a:cxnLst/>
              <a:rect l="l" t="t" r="r" b="b"/>
              <a:pathLst>
                <a:path w="6342" h="3585" extrusionOk="0">
                  <a:moveTo>
                    <a:pt x="1" y="1"/>
                  </a:moveTo>
                  <a:lnTo>
                    <a:pt x="1" y="3585"/>
                  </a:lnTo>
                  <a:lnTo>
                    <a:pt x="6341" y="3585"/>
                  </a:lnTo>
                  <a:lnTo>
                    <a:pt x="6341" y="1"/>
                  </a:lnTo>
                  <a:close/>
                </a:path>
              </a:pathLst>
            </a:custGeom>
            <a:solidFill>
              <a:srgbClr val="B8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3"/>
            <p:cNvSpPr/>
            <p:nvPr/>
          </p:nvSpPr>
          <p:spPr>
            <a:xfrm>
              <a:off x="3887056" y="2990989"/>
              <a:ext cx="1370388" cy="568417"/>
            </a:xfrm>
            <a:custGeom>
              <a:avLst/>
              <a:gdLst/>
              <a:ahLst/>
              <a:cxnLst/>
              <a:rect l="l" t="t" r="r" b="b"/>
              <a:pathLst>
                <a:path w="96016" h="39826" extrusionOk="0">
                  <a:moveTo>
                    <a:pt x="48021" y="0"/>
                  </a:moveTo>
                  <a:lnTo>
                    <a:pt x="0" y="9650"/>
                  </a:lnTo>
                  <a:lnTo>
                    <a:pt x="48021" y="39825"/>
                  </a:lnTo>
                  <a:lnTo>
                    <a:pt x="96016" y="9650"/>
                  </a:lnTo>
                  <a:lnTo>
                    <a:pt x="4802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3"/>
            <p:cNvSpPr/>
            <p:nvPr/>
          </p:nvSpPr>
          <p:spPr>
            <a:xfrm>
              <a:off x="4098817" y="2267701"/>
              <a:ext cx="946866" cy="1051341"/>
            </a:xfrm>
            <a:custGeom>
              <a:avLst/>
              <a:gdLst/>
              <a:ahLst/>
              <a:cxnLst/>
              <a:rect l="l" t="t" r="r" b="b"/>
              <a:pathLst>
                <a:path w="66342" h="73662" extrusionOk="0">
                  <a:moveTo>
                    <a:pt x="26016" y="1"/>
                  </a:moveTo>
                  <a:lnTo>
                    <a:pt x="2031" y="7219"/>
                  </a:lnTo>
                  <a:lnTo>
                    <a:pt x="11279" y="48171"/>
                  </a:lnTo>
                  <a:lnTo>
                    <a:pt x="9549" y="51705"/>
                  </a:lnTo>
                  <a:lnTo>
                    <a:pt x="1" y="56943"/>
                  </a:lnTo>
                  <a:lnTo>
                    <a:pt x="22256" y="72833"/>
                  </a:lnTo>
                  <a:cubicBezTo>
                    <a:pt x="23201" y="73399"/>
                    <a:pt x="24224" y="73661"/>
                    <a:pt x="25226" y="73661"/>
                  </a:cubicBezTo>
                  <a:cubicBezTo>
                    <a:pt x="27733" y="73661"/>
                    <a:pt x="30112" y="72017"/>
                    <a:pt x="30828" y="69349"/>
                  </a:cubicBezTo>
                  <a:lnTo>
                    <a:pt x="33184" y="60753"/>
                  </a:lnTo>
                  <a:lnTo>
                    <a:pt x="35514" y="69349"/>
                  </a:lnTo>
                  <a:cubicBezTo>
                    <a:pt x="36231" y="72017"/>
                    <a:pt x="38622" y="73661"/>
                    <a:pt x="41127" y="73661"/>
                  </a:cubicBezTo>
                  <a:cubicBezTo>
                    <a:pt x="42128" y="73661"/>
                    <a:pt x="43148" y="73399"/>
                    <a:pt x="44086" y="72833"/>
                  </a:cubicBezTo>
                  <a:lnTo>
                    <a:pt x="66342" y="56943"/>
                  </a:lnTo>
                  <a:lnTo>
                    <a:pt x="56793" y="51705"/>
                  </a:lnTo>
                  <a:lnTo>
                    <a:pt x="55063" y="48171"/>
                  </a:lnTo>
                  <a:lnTo>
                    <a:pt x="64311" y="7219"/>
                  </a:lnTo>
                  <a:lnTo>
                    <a:pt x="4035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3"/>
            <p:cNvSpPr/>
            <p:nvPr/>
          </p:nvSpPr>
          <p:spPr>
            <a:xfrm>
              <a:off x="4470116" y="2281289"/>
              <a:ext cx="204268" cy="494014"/>
            </a:xfrm>
            <a:custGeom>
              <a:avLst/>
              <a:gdLst/>
              <a:ahLst/>
              <a:cxnLst/>
              <a:rect l="l" t="t" r="r" b="b"/>
              <a:pathLst>
                <a:path w="14312" h="34613" extrusionOk="0">
                  <a:moveTo>
                    <a:pt x="1" y="1"/>
                  </a:moveTo>
                  <a:lnTo>
                    <a:pt x="7169" y="34613"/>
                  </a:lnTo>
                  <a:lnTo>
                    <a:pt x="143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3"/>
            <p:cNvSpPr/>
            <p:nvPr/>
          </p:nvSpPr>
          <p:spPr>
            <a:xfrm>
              <a:off x="4313447" y="2281289"/>
              <a:ext cx="517963" cy="578793"/>
            </a:xfrm>
            <a:custGeom>
              <a:avLst/>
              <a:gdLst/>
              <a:ahLst/>
              <a:cxnLst/>
              <a:rect l="l" t="t" r="r" b="b"/>
              <a:pathLst>
                <a:path w="36291" h="40553" extrusionOk="0">
                  <a:moveTo>
                    <a:pt x="10978" y="1"/>
                  </a:moveTo>
                  <a:cubicBezTo>
                    <a:pt x="4461" y="3585"/>
                    <a:pt x="0" y="11580"/>
                    <a:pt x="0" y="11580"/>
                  </a:cubicBezTo>
                  <a:lnTo>
                    <a:pt x="6441" y="15339"/>
                  </a:lnTo>
                  <a:lnTo>
                    <a:pt x="0" y="15214"/>
                  </a:lnTo>
                  <a:lnTo>
                    <a:pt x="0" y="15214"/>
                  </a:lnTo>
                  <a:cubicBezTo>
                    <a:pt x="0" y="15214"/>
                    <a:pt x="5740" y="28247"/>
                    <a:pt x="19674" y="40553"/>
                  </a:cubicBezTo>
                  <a:cubicBezTo>
                    <a:pt x="23208" y="36568"/>
                    <a:pt x="31930" y="26041"/>
                    <a:pt x="36291" y="15214"/>
                  </a:cubicBezTo>
                  <a:lnTo>
                    <a:pt x="36291" y="15214"/>
                  </a:lnTo>
                  <a:lnTo>
                    <a:pt x="29825" y="15339"/>
                  </a:lnTo>
                  <a:lnTo>
                    <a:pt x="36291" y="11580"/>
                  </a:lnTo>
                  <a:cubicBezTo>
                    <a:pt x="36291" y="11580"/>
                    <a:pt x="31805" y="3585"/>
                    <a:pt x="25288" y="1"/>
                  </a:cubicBezTo>
                  <a:lnTo>
                    <a:pt x="18146" y="34613"/>
                  </a:lnTo>
                  <a:lnTo>
                    <a:pt x="10978"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3"/>
            <p:cNvSpPr/>
            <p:nvPr/>
          </p:nvSpPr>
          <p:spPr>
            <a:xfrm>
              <a:off x="4477995" y="2243024"/>
              <a:ext cx="188169" cy="89431"/>
            </a:xfrm>
            <a:custGeom>
              <a:avLst/>
              <a:gdLst/>
              <a:ahLst/>
              <a:cxnLst/>
              <a:rect l="l" t="t" r="r" b="b"/>
              <a:pathLst>
                <a:path w="13184" h="6266" extrusionOk="0">
                  <a:moveTo>
                    <a:pt x="0" y="0"/>
                  </a:moveTo>
                  <a:lnTo>
                    <a:pt x="6592" y="6266"/>
                  </a:lnTo>
                  <a:lnTo>
                    <a:pt x="131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3"/>
            <p:cNvSpPr/>
            <p:nvPr/>
          </p:nvSpPr>
          <p:spPr>
            <a:xfrm>
              <a:off x="4411813" y="1840240"/>
              <a:ext cx="291188" cy="240392"/>
            </a:xfrm>
            <a:custGeom>
              <a:avLst/>
              <a:gdLst/>
              <a:ahLst/>
              <a:cxnLst/>
              <a:rect l="l" t="t" r="r" b="b"/>
              <a:pathLst>
                <a:path w="20402" h="16843" extrusionOk="0">
                  <a:moveTo>
                    <a:pt x="10727" y="0"/>
                  </a:moveTo>
                  <a:cubicBezTo>
                    <a:pt x="10452" y="0"/>
                    <a:pt x="10326" y="376"/>
                    <a:pt x="10577" y="527"/>
                  </a:cubicBezTo>
                  <a:cubicBezTo>
                    <a:pt x="11780" y="1329"/>
                    <a:pt x="12281" y="2457"/>
                    <a:pt x="12281" y="2457"/>
                  </a:cubicBezTo>
                  <a:cubicBezTo>
                    <a:pt x="12281" y="2457"/>
                    <a:pt x="11450" y="2260"/>
                    <a:pt x="10165" y="2260"/>
                  </a:cubicBezTo>
                  <a:cubicBezTo>
                    <a:pt x="8584" y="2260"/>
                    <a:pt x="6315" y="2558"/>
                    <a:pt x="4061" y="3885"/>
                  </a:cubicBezTo>
                  <a:cubicBezTo>
                    <a:pt x="0" y="6266"/>
                    <a:pt x="727" y="8021"/>
                    <a:pt x="2657" y="9123"/>
                  </a:cubicBezTo>
                  <a:cubicBezTo>
                    <a:pt x="2657" y="9123"/>
                    <a:pt x="2807" y="12908"/>
                    <a:pt x="3860" y="16717"/>
                  </a:cubicBezTo>
                  <a:lnTo>
                    <a:pt x="18396" y="16843"/>
                  </a:lnTo>
                  <a:cubicBezTo>
                    <a:pt x="18396" y="16843"/>
                    <a:pt x="19224" y="13785"/>
                    <a:pt x="19800" y="11128"/>
                  </a:cubicBezTo>
                  <a:cubicBezTo>
                    <a:pt x="20401" y="8447"/>
                    <a:pt x="19098" y="7194"/>
                    <a:pt x="18071" y="6742"/>
                  </a:cubicBezTo>
                  <a:cubicBezTo>
                    <a:pt x="17193" y="1980"/>
                    <a:pt x="13935" y="0"/>
                    <a:pt x="10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3"/>
            <p:cNvSpPr/>
            <p:nvPr/>
          </p:nvSpPr>
          <p:spPr>
            <a:xfrm>
              <a:off x="4572421" y="2775289"/>
              <a:ext cx="50096" cy="344852"/>
            </a:xfrm>
            <a:custGeom>
              <a:avLst/>
              <a:gdLst/>
              <a:ahLst/>
              <a:cxnLst/>
              <a:rect l="l" t="t" r="r" b="b"/>
              <a:pathLst>
                <a:path w="3510" h="24162" fill="none" extrusionOk="0">
                  <a:moveTo>
                    <a:pt x="1" y="1"/>
                  </a:moveTo>
                  <a:cubicBezTo>
                    <a:pt x="1103" y="5640"/>
                    <a:pt x="3509" y="11755"/>
                    <a:pt x="3509" y="11755"/>
                  </a:cubicBezTo>
                  <a:lnTo>
                    <a:pt x="276" y="24161"/>
                  </a:lnTo>
                </a:path>
              </a:pathLst>
            </a:custGeom>
            <a:noFill/>
            <a:ln w="8150" cap="flat" cmpd="sng">
              <a:solidFill>
                <a:srgbClr val="141D3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3"/>
            <p:cNvSpPr/>
            <p:nvPr/>
          </p:nvSpPr>
          <p:spPr>
            <a:xfrm>
              <a:off x="4554181" y="2922666"/>
              <a:ext cx="37565" cy="37579"/>
            </a:xfrm>
            <a:custGeom>
              <a:avLst/>
              <a:gdLst/>
              <a:ahLst/>
              <a:cxnLst/>
              <a:rect l="l" t="t" r="r" b="b"/>
              <a:pathLst>
                <a:path w="2632" h="2633" extrusionOk="0">
                  <a:moveTo>
                    <a:pt x="1304" y="0"/>
                  </a:moveTo>
                  <a:cubicBezTo>
                    <a:pt x="577" y="0"/>
                    <a:pt x="0" y="602"/>
                    <a:pt x="0" y="1329"/>
                  </a:cubicBezTo>
                  <a:cubicBezTo>
                    <a:pt x="0" y="2056"/>
                    <a:pt x="577" y="2632"/>
                    <a:pt x="1304" y="2632"/>
                  </a:cubicBezTo>
                  <a:cubicBezTo>
                    <a:pt x="2030" y="2632"/>
                    <a:pt x="2632" y="2056"/>
                    <a:pt x="2632" y="1329"/>
                  </a:cubicBezTo>
                  <a:cubicBezTo>
                    <a:pt x="2632" y="602"/>
                    <a:pt x="2030" y="0"/>
                    <a:pt x="1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3"/>
            <p:cNvSpPr/>
            <p:nvPr/>
          </p:nvSpPr>
          <p:spPr>
            <a:xfrm>
              <a:off x="4515902" y="3091153"/>
              <a:ext cx="37579" cy="37565"/>
            </a:xfrm>
            <a:custGeom>
              <a:avLst/>
              <a:gdLst/>
              <a:ahLst/>
              <a:cxnLst/>
              <a:rect l="l" t="t" r="r" b="b"/>
              <a:pathLst>
                <a:path w="2633" h="2632" extrusionOk="0">
                  <a:moveTo>
                    <a:pt x="1304" y="0"/>
                  </a:moveTo>
                  <a:cubicBezTo>
                    <a:pt x="577" y="0"/>
                    <a:pt x="1" y="602"/>
                    <a:pt x="1" y="1328"/>
                  </a:cubicBezTo>
                  <a:cubicBezTo>
                    <a:pt x="1" y="2030"/>
                    <a:pt x="577" y="2632"/>
                    <a:pt x="1304" y="2632"/>
                  </a:cubicBezTo>
                  <a:cubicBezTo>
                    <a:pt x="2031" y="2632"/>
                    <a:pt x="2632" y="2030"/>
                    <a:pt x="2632" y="1328"/>
                  </a:cubicBezTo>
                  <a:cubicBezTo>
                    <a:pt x="2632" y="602"/>
                    <a:pt x="2031" y="0"/>
                    <a:pt x="1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3"/>
            <p:cNvSpPr/>
            <p:nvPr/>
          </p:nvSpPr>
          <p:spPr>
            <a:xfrm>
              <a:off x="4492652" y="2834676"/>
              <a:ext cx="90159" cy="79055"/>
            </a:xfrm>
            <a:custGeom>
              <a:avLst/>
              <a:gdLst/>
              <a:ahLst/>
              <a:cxnLst/>
              <a:rect l="l" t="t" r="r" b="b"/>
              <a:pathLst>
                <a:path w="6317" h="5539" fill="none" extrusionOk="0">
                  <a:moveTo>
                    <a:pt x="1" y="0"/>
                  </a:moveTo>
                  <a:lnTo>
                    <a:pt x="6316" y="5539"/>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3"/>
            <p:cNvSpPr/>
            <p:nvPr/>
          </p:nvSpPr>
          <p:spPr>
            <a:xfrm>
              <a:off x="4499446" y="2970237"/>
              <a:ext cx="63684" cy="41519"/>
            </a:xfrm>
            <a:custGeom>
              <a:avLst/>
              <a:gdLst/>
              <a:ahLst/>
              <a:cxnLst/>
              <a:rect l="l" t="t" r="r" b="b"/>
              <a:pathLst>
                <a:path w="4462" h="2909" fill="none" extrusionOk="0">
                  <a:moveTo>
                    <a:pt x="4462" y="1"/>
                  </a:moveTo>
                  <a:lnTo>
                    <a:pt x="1" y="2908"/>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3"/>
            <p:cNvSpPr/>
            <p:nvPr/>
          </p:nvSpPr>
          <p:spPr>
            <a:xfrm>
              <a:off x="4279821" y="3012098"/>
              <a:ext cx="179220" cy="69407"/>
            </a:xfrm>
            <a:custGeom>
              <a:avLst/>
              <a:gdLst/>
              <a:ahLst/>
              <a:cxnLst/>
              <a:rect l="l" t="t" r="r" b="b"/>
              <a:pathLst>
                <a:path w="12557" h="4863" extrusionOk="0">
                  <a:moveTo>
                    <a:pt x="426" y="0"/>
                  </a:moveTo>
                  <a:lnTo>
                    <a:pt x="0" y="1679"/>
                  </a:lnTo>
                  <a:lnTo>
                    <a:pt x="12106" y="4862"/>
                  </a:lnTo>
                  <a:lnTo>
                    <a:pt x="12557" y="3208"/>
                  </a:lnTo>
                  <a:lnTo>
                    <a:pt x="4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3"/>
            <p:cNvSpPr/>
            <p:nvPr/>
          </p:nvSpPr>
          <p:spPr>
            <a:xfrm>
              <a:off x="4685816" y="3012098"/>
              <a:ext cx="178863" cy="69407"/>
            </a:xfrm>
            <a:custGeom>
              <a:avLst/>
              <a:gdLst/>
              <a:ahLst/>
              <a:cxnLst/>
              <a:rect l="l" t="t" r="r" b="b"/>
              <a:pathLst>
                <a:path w="12532" h="4863" extrusionOk="0">
                  <a:moveTo>
                    <a:pt x="12106" y="0"/>
                  </a:moveTo>
                  <a:lnTo>
                    <a:pt x="0" y="3208"/>
                  </a:lnTo>
                  <a:lnTo>
                    <a:pt x="427" y="4862"/>
                  </a:lnTo>
                  <a:lnTo>
                    <a:pt x="12532" y="1679"/>
                  </a:lnTo>
                  <a:lnTo>
                    <a:pt x="12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3"/>
            <p:cNvSpPr/>
            <p:nvPr/>
          </p:nvSpPr>
          <p:spPr>
            <a:xfrm>
              <a:off x="4769525" y="3613755"/>
              <a:ext cx="188525" cy="229316"/>
            </a:xfrm>
            <a:custGeom>
              <a:avLst/>
              <a:gdLst/>
              <a:ahLst/>
              <a:cxnLst/>
              <a:rect l="l" t="t" r="r" b="b"/>
              <a:pathLst>
                <a:path w="13209" h="16067" extrusionOk="0">
                  <a:moveTo>
                    <a:pt x="4135" y="1"/>
                  </a:moveTo>
                  <a:lnTo>
                    <a:pt x="0" y="9224"/>
                  </a:lnTo>
                  <a:lnTo>
                    <a:pt x="11479" y="16066"/>
                  </a:lnTo>
                  <a:lnTo>
                    <a:pt x="13208" y="5164"/>
                  </a:lnTo>
                  <a:lnTo>
                    <a:pt x="413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3"/>
            <p:cNvSpPr/>
            <p:nvPr/>
          </p:nvSpPr>
          <p:spPr>
            <a:xfrm>
              <a:off x="4837133" y="3656159"/>
              <a:ext cx="221780" cy="416514"/>
            </a:xfrm>
            <a:custGeom>
              <a:avLst/>
              <a:gdLst/>
              <a:ahLst/>
              <a:cxnLst/>
              <a:rect l="l" t="t" r="r" b="b"/>
              <a:pathLst>
                <a:path w="15539" h="29183" extrusionOk="0">
                  <a:moveTo>
                    <a:pt x="6770" y="1"/>
                  </a:moveTo>
                  <a:cubicBezTo>
                    <a:pt x="6412" y="1"/>
                    <a:pt x="6043" y="20"/>
                    <a:pt x="5664" y="62"/>
                  </a:cubicBezTo>
                  <a:lnTo>
                    <a:pt x="6266" y="8684"/>
                  </a:lnTo>
                  <a:lnTo>
                    <a:pt x="6266" y="8684"/>
                  </a:lnTo>
                  <a:lnTo>
                    <a:pt x="4160" y="7030"/>
                  </a:lnTo>
                  <a:lnTo>
                    <a:pt x="0" y="10664"/>
                  </a:lnTo>
                  <a:lnTo>
                    <a:pt x="4461" y="13596"/>
                  </a:lnTo>
                  <a:lnTo>
                    <a:pt x="7945" y="22769"/>
                  </a:lnTo>
                  <a:lnTo>
                    <a:pt x="9474" y="28433"/>
                  </a:lnTo>
                  <a:cubicBezTo>
                    <a:pt x="9600" y="28908"/>
                    <a:pt x="10016" y="29182"/>
                    <a:pt x="10444" y="29182"/>
                  </a:cubicBezTo>
                  <a:cubicBezTo>
                    <a:pt x="10694" y="29182"/>
                    <a:pt x="10949" y="29088"/>
                    <a:pt x="11153" y="28885"/>
                  </a:cubicBezTo>
                  <a:cubicBezTo>
                    <a:pt x="12431" y="27631"/>
                    <a:pt x="14211" y="25200"/>
                    <a:pt x="14361" y="21366"/>
                  </a:cubicBezTo>
                  <a:cubicBezTo>
                    <a:pt x="14586" y="15125"/>
                    <a:pt x="13308" y="10063"/>
                    <a:pt x="13308" y="10062"/>
                  </a:cubicBezTo>
                  <a:lnTo>
                    <a:pt x="13308" y="10062"/>
                  </a:lnTo>
                  <a:lnTo>
                    <a:pt x="14937" y="10313"/>
                  </a:lnTo>
                  <a:lnTo>
                    <a:pt x="15539" y="2970"/>
                  </a:lnTo>
                  <a:lnTo>
                    <a:pt x="13810" y="2844"/>
                  </a:lnTo>
                  <a:cubicBezTo>
                    <a:pt x="13810" y="2844"/>
                    <a:pt x="11094" y="1"/>
                    <a:pt x="677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3"/>
            <p:cNvSpPr/>
            <p:nvPr/>
          </p:nvSpPr>
          <p:spPr>
            <a:xfrm>
              <a:off x="3712132" y="3122324"/>
              <a:ext cx="1155773" cy="733621"/>
            </a:xfrm>
            <a:custGeom>
              <a:avLst/>
              <a:gdLst/>
              <a:ahLst/>
              <a:cxnLst/>
              <a:rect l="l" t="t" r="r" b="b"/>
              <a:pathLst>
                <a:path w="80979" h="51401" extrusionOk="0">
                  <a:moveTo>
                    <a:pt x="15558" y="1"/>
                  </a:moveTo>
                  <a:cubicBezTo>
                    <a:pt x="8515" y="1"/>
                    <a:pt x="2842" y="3581"/>
                    <a:pt x="1705" y="9445"/>
                  </a:cubicBezTo>
                  <a:cubicBezTo>
                    <a:pt x="1" y="18368"/>
                    <a:pt x="6567" y="28518"/>
                    <a:pt x="18798" y="32779"/>
                  </a:cubicBezTo>
                  <a:cubicBezTo>
                    <a:pt x="21805" y="33806"/>
                    <a:pt x="27720" y="35836"/>
                    <a:pt x="34587" y="38167"/>
                  </a:cubicBezTo>
                  <a:cubicBezTo>
                    <a:pt x="38673" y="39546"/>
                    <a:pt x="42783" y="39120"/>
                    <a:pt x="47169" y="40648"/>
                  </a:cubicBezTo>
                  <a:cubicBezTo>
                    <a:pt x="49951" y="41601"/>
                    <a:pt x="51530" y="43405"/>
                    <a:pt x="56342" y="45034"/>
                  </a:cubicBezTo>
                  <a:cubicBezTo>
                    <a:pt x="58656" y="45830"/>
                    <a:pt x="60066" y="45918"/>
                    <a:pt x="61244" y="45918"/>
                  </a:cubicBezTo>
                  <a:cubicBezTo>
                    <a:pt x="61580" y="45918"/>
                    <a:pt x="61897" y="45911"/>
                    <a:pt x="62210" y="45911"/>
                  </a:cubicBezTo>
                  <a:cubicBezTo>
                    <a:pt x="63083" y="45911"/>
                    <a:pt x="63931" y="45967"/>
                    <a:pt x="65089" y="46388"/>
                  </a:cubicBezTo>
                  <a:cubicBezTo>
                    <a:pt x="68773" y="47741"/>
                    <a:pt x="69249" y="49871"/>
                    <a:pt x="73836" y="51400"/>
                  </a:cubicBezTo>
                  <a:lnTo>
                    <a:pt x="80978" y="32779"/>
                  </a:lnTo>
                  <a:cubicBezTo>
                    <a:pt x="80978" y="32779"/>
                    <a:pt x="38848" y="9345"/>
                    <a:pt x="27244" y="3104"/>
                  </a:cubicBezTo>
                  <a:cubicBezTo>
                    <a:pt x="23276" y="974"/>
                    <a:pt x="19231" y="1"/>
                    <a:pt x="1555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3"/>
            <p:cNvSpPr/>
            <p:nvPr/>
          </p:nvSpPr>
          <p:spPr>
            <a:xfrm>
              <a:off x="5023133" y="3707839"/>
              <a:ext cx="7522" cy="77628"/>
            </a:xfrm>
            <a:custGeom>
              <a:avLst/>
              <a:gdLst/>
              <a:ahLst/>
              <a:cxnLst/>
              <a:rect l="l" t="t" r="r" b="b"/>
              <a:pathLst>
                <a:path w="527" h="5439" fill="none" extrusionOk="0">
                  <a:moveTo>
                    <a:pt x="527" y="0"/>
                  </a:moveTo>
                  <a:lnTo>
                    <a:pt x="1" y="5439"/>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3"/>
            <p:cNvSpPr/>
            <p:nvPr/>
          </p:nvSpPr>
          <p:spPr>
            <a:xfrm>
              <a:off x="4705841" y="3559391"/>
              <a:ext cx="162064" cy="296554"/>
            </a:xfrm>
            <a:custGeom>
              <a:avLst/>
              <a:gdLst/>
              <a:ahLst/>
              <a:cxnLst/>
              <a:rect l="l" t="t" r="r" b="b"/>
              <a:pathLst>
                <a:path w="11355" h="20778" extrusionOk="0">
                  <a:moveTo>
                    <a:pt x="7520" y="0"/>
                  </a:moveTo>
                  <a:lnTo>
                    <a:pt x="1" y="18572"/>
                  </a:lnTo>
                  <a:cubicBezTo>
                    <a:pt x="1029" y="19349"/>
                    <a:pt x="2257" y="20126"/>
                    <a:pt x="4212" y="20777"/>
                  </a:cubicBezTo>
                  <a:lnTo>
                    <a:pt x="11354" y="2156"/>
                  </a:lnTo>
                  <a:cubicBezTo>
                    <a:pt x="11354" y="2156"/>
                    <a:pt x="9926" y="1354"/>
                    <a:pt x="752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3"/>
            <p:cNvSpPr/>
            <p:nvPr/>
          </p:nvSpPr>
          <p:spPr>
            <a:xfrm>
              <a:off x="4276595" y="3122324"/>
              <a:ext cx="1156130" cy="733621"/>
            </a:xfrm>
            <a:custGeom>
              <a:avLst/>
              <a:gdLst/>
              <a:ahLst/>
              <a:cxnLst/>
              <a:rect l="l" t="t" r="r" b="b"/>
              <a:pathLst>
                <a:path w="81004" h="51401" extrusionOk="0">
                  <a:moveTo>
                    <a:pt x="65432" y="1"/>
                  </a:moveTo>
                  <a:cubicBezTo>
                    <a:pt x="61760" y="1"/>
                    <a:pt x="57712" y="974"/>
                    <a:pt x="53735" y="3104"/>
                  </a:cubicBezTo>
                  <a:cubicBezTo>
                    <a:pt x="42156" y="9345"/>
                    <a:pt x="1" y="32779"/>
                    <a:pt x="1" y="32779"/>
                  </a:cubicBezTo>
                  <a:lnTo>
                    <a:pt x="7144" y="51400"/>
                  </a:lnTo>
                  <a:cubicBezTo>
                    <a:pt x="11730" y="49871"/>
                    <a:pt x="12206" y="47741"/>
                    <a:pt x="15890" y="46388"/>
                  </a:cubicBezTo>
                  <a:cubicBezTo>
                    <a:pt x="17048" y="45967"/>
                    <a:pt x="17896" y="45911"/>
                    <a:pt x="18769" y="45911"/>
                  </a:cubicBezTo>
                  <a:cubicBezTo>
                    <a:pt x="19083" y="45911"/>
                    <a:pt x="19400" y="45918"/>
                    <a:pt x="19736" y="45918"/>
                  </a:cubicBezTo>
                  <a:cubicBezTo>
                    <a:pt x="20913" y="45918"/>
                    <a:pt x="22323" y="45830"/>
                    <a:pt x="24637" y="45034"/>
                  </a:cubicBezTo>
                  <a:cubicBezTo>
                    <a:pt x="29449" y="43405"/>
                    <a:pt x="31028" y="41601"/>
                    <a:pt x="33810" y="40648"/>
                  </a:cubicBezTo>
                  <a:cubicBezTo>
                    <a:pt x="38221" y="39120"/>
                    <a:pt x="42307" y="39546"/>
                    <a:pt x="46392" y="38167"/>
                  </a:cubicBezTo>
                  <a:cubicBezTo>
                    <a:pt x="53259" y="35836"/>
                    <a:pt x="59199" y="33806"/>
                    <a:pt x="62206" y="32779"/>
                  </a:cubicBezTo>
                  <a:cubicBezTo>
                    <a:pt x="74412" y="28518"/>
                    <a:pt x="81003" y="18368"/>
                    <a:pt x="79274" y="9445"/>
                  </a:cubicBezTo>
                  <a:cubicBezTo>
                    <a:pt x="78137" y="3581"/>
                    <a:pt x="72475" y="1"/>
                    <a:pt x="65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4186450" y="3613755"/>
              <a:ext cx="188525" cy="229316"/>
            </a:xfrm>
            <a:custGeom>
              <a:avLst/>
              <a:gdLst/>
              <a:ahLst/>
              <a:cxnLst/>
              <a:rect l="l" t="t" r="r" b="b"/>
              <a:pathLst>
                <a:path w="13209" h="16067" extrusionOk="0">
                  <a:moveTo>
                    <a:pt x="9074" y="1"/>
                  </a:moveTo>
                  <a:lnTo>
                    <a:pt x="1" y="5164"/>
                  </a:lnTo>
                  <a:lnTo>
                    <a:pt x="1730" y="16066"/>
                  </a:lnTo>
                  <a:lnTo>
                    <a:pt x="13209" y="9224"/>
                  </a:lnTo>
                  <a:lnTo>
                    <a:pt x="9074"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4085586" y="3656159"/>
              <a:ext cx="221795" cy="416514"/>
            </a:xfrm>
            <a:custGeom>
              <a:avLst/>
              <a:gdLst/>
              <a:ahLst/>
              <a:cxnLst/>
              <a:rect l="l" t="t" r="r" b="b"/>
              <a:pathLst>
                <a:path w="15540" h="29183" extrusionOk="0">
                  <a:moveTo>
                    <a:pt x="8770" y="1"/>
                  </a:moveTo>
                  <a:cubicBezTo>
                    <a:pt x="4445" y="1"/>
                    <a:pt x="1730" y="2844"/>
                    <a:pt x="1730" y="2844"/>
                  </a:cubicBezTo>
                  <a:lnTo>
                    <a:pt x="0" y="2970"/>
                  </a:lnTo>
                  <a:lnTo>
                    <a:pt x="602" y="10313"/>
                  </a:lnTo>
                  <a:lnTo>
                    <a:pt x="2231" y="10062"/>
                  </a:lnTo>
                  <a:lnTo>
                    <a:pt x="2231" y="10062"/>
                  </a:lnTo>
                  <a:cubicBezTo>
                    <a:pt x="2231" y="10063"/>
                    <a:pt x="953" y="15125"/>
                    <a:pt x="1178" y="21366"/>
                  </a:cubicBezTo>
                  <a:cubicBezTo>
                    <a:pt x="1329" y="25200"/>
                    <a:pt x="3108" y="27631"/>
                    <a:pt x="4386" y="28885"/>
                  </a:cubicBezTo>
                  <a:cubicBezTo>
                    <a:pt x="4590" y="29088"/>
                    <a:pt x="4845" y="29182"/>
                    <a:pt x="5097" y="29182"/>
                  </a:cubicBezTo>
                  <a:cubicBezTo>
                    <a:pt x="5527" y="29182"/>
                    <a:pt x="5948" y="28908"/>
                    <a:pt x="6090" y="28433"/>
                  </a:cubicBezTo>
                  <a:lnTo>
                    <a:pt x="7619" y="22769"/>
                  </a:lnTo>
                  <a:lnTo>
                    <a:pt x="11078" y="13596"/>
                  </a:lnTo>
                  <a:lnTo>
                    <a:pt x="15539" y="10664"/>
                  </a:lnTo>
                  <a:lnTo>
                    <a:pt x="11379" y="7030"/>
                  </a:lnTo>
                  <a:lnTo>
                    <a:pt x="9273" y="8684"/>
                  </a:lnTo>
                  <a:lnTo>
                    <a:pt x="9875" y="62"/>
                  </a:lnTo>
                  <a:cubicBezTo>
                    <a:pt x="9496" y="20"/>
                    <a:pt x="9127" y="1"/>
                    <a:pt x="877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4114203" y="3707839"/>
              <a:ext cx="7165" cy="77628"/>
            </a:xfrm>
            <a:custGeom>
              <a:avLst/>
              <a:gdLst/>
              <a:ahLst/>
              <a:cxnLst/>
              <a:rect l="l" t="t" r="r" b="b"/>
              <a:pathLst>
                <a:path w="502" h="5439" fill="none" extrusionOk="0">
                  <a:moveTo>
                    <a:pt x="0" y="0"/>
                  </a:moveTo>
                  <a:lnTo>
                    <a:pt x="502" y="5439"/>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4276595" y="3559391"/>
              <a:ext cx="162064" cy="296554"/>
            </a:xfrm>
            <a:custGeom>
              <a:avLst/>
              <a:gdLst/>
              <a:ahLst/>
              <a:cxnLst/>
              <a:rect l="l" t="t" r="r" b="b"/>
              <a:pathLst>
                <a:path w="11355" h="20778" extrusionOk="0">
                  <a:moveTo>
                    <a:pt x="3835" y="0"/>
                  </a:moveTo>
                  <a:cubicBezTo>
                    <a:pt x="1454" y="1354"/>
                    <a:pt x="1" y="2156"/>
                    <a:pt x="1" y="2156"/>
                  </a:cubicBezTo>
                  <a:lnTo>
                    <a:pt x="7144" y="20777"/>
                  </a:lnTo>
                  <a:cubicBezTo>
                    <a:pt x="9099" y="20126"/>
                    <a:pt x="10327" y="19349"/>
                    <a:pt x="11354" y="18572"/>
                  </a:cubicBezTo>
                  <a:lnTo>
                    <a:pt x="383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3501085" y="2768138"/>
              <a:ext cx="129865" cy="184586"/>
            </a:xfrm>
            <a:custGeom>
              <a:avLst/>
              <a:gdLst/>
              <a:ahLst/>
              <a:cxnLst/>
              <a:rect l="l" t="t" r="r" b="b"/>
              <a:pathLst>
                <a:path w="9099" h="12933" extrusionOk="0">
                  <a:moveTo>
                    <a:pt x="4938" y="0"/>
                  </a:moveTo>
                  <a:cubicBezTo>
                    <a:pt x="4938" y="0"/>
                    <a:pt x="1" y="11529"/>
                    <a:pt x="2407" y="12833"/>
                  </a:cubicBezTo>
                  <a:cubicBezTo>
                    <a:pt x="2529" y="12900"/>
                    <a:pt x="2657" y="12932"/>
                    <a:pt x="2788" y="12932"/>
                  </a:cubicBezTo>
                  <a:cubicBezTo>
                    <a:pt x="5238" y="12932"/>
                    <a:pt x="9099" y="1780"/>
                    <a:pt x="9099" y="1780"/>
                  </a:cubicBezTo>
                  <a:lnTo>
                    <a:pt x="493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3314372" y="2649020"/>
              <a:ext cx="341255" cy="274731"/>
            </a:xfrm>
            <a:custGeom>
              <a:avLst/>
              <a:gdLst/>
              <a:ahLst/>
              <a:cxnLst/>
              <a:rect l="l" t="t" r="r" b="b"/>
              <a:pathLst>
                <a:path w="23910" h="19249" extrusionOk="0">
                  <a:moveTo>
                    <a:pt x="10551" y="0"/>
                  </a:moveTo>
                  <a:lnTo>
                    <a:pt x="9599" y="878"/>
                  </a:lnTo>
                  <a:lnTo>
                    <a:pt x="11228" y="2807"/>
                  </a:lnTo>
                  <a:lnTo>
                    <a:pt x="11178" y="5239"/>
                  </a:lnTo>
                  <a:lnTo>
                    <a:pt x="6767" y="5239"/>
                  </a:lnTo>
                  <a:lnTo>
                    <a:pt x="1604" y="3660"/>
                  </a:lnTo>
                  <a:lnTo>
                    <a:pt x="1228" y="4888"/>
                  </a:lnTo>
                  <a:lnTo>
                    <a:pt x="652" y="4612"/>
                  </a:lnTo>
                  <a:lnTo>
                    <a:pt x="0" y="6391"/>
                  </a:lnTo>
                  <a:lnTo>
                    <a:pt x="1103" y="7043"/>
                  </a:lnTo>
                  <a:lnTo>
                    <a:pt x="576" y="8321"/>
                  </a:lnTo>
                  <a:lnTo>
                    <a:pt x="2807" y="9950"/>
                  </a:lnTo>
                  <a:lnTo>
                    <a:pt x="5288" y="10477"/>
                  </a:lnTo>
                  <a:lnTo>
                    <a:pt x="2506" y="10502"/>
                  </a:lnTo>
                  <a:lnTo>
                    <a:pt x="902" y="9524"/>
                  </a:lnTo>
                  <a:lnTo>
                    <a:pt x="576" y="10502"/>
                  </a:lnTo>
                  <a:lnTo>
                    <a:pt x="2582" y="11655"/>
                  </a:lnTo>
                  <a:cubicBezTo>
                    <a:pt x="2582" y="11655"/>
                    <a:pt x="5061" y="12638"/>
                    <a:pt x="8424" y="12638"/>
                  </a:cubicBezTo>
                  <a:cubicBezTo>
                    <a:pt x="9585" y="12638"/>
                    <a:pt x="10850" y="12521"/>
                    <a:pt x="12155" y="12206"/>
                  </a:cubicBezTo>
                  <a:lnTo>
                    <a:pt x="20476" y="19249"/>
                  </a:lnTo>
                  <a:lnTo>
                    <a:pt x="23910" y="10878"/>
                  </a:lnTo>
                  <a:lnTo>
                    <a:pt x="14812" y="6943"/>
                  </a:lnTo>
                  <a:cubicBezTo>
                    <a:pt x="14812" y="6943"/>
                    <a:pt x="15389" y="4286"/>
                    <a:pt x="13283" y="2281"/>
                  </a:cubicBezTo>
                  <a:cubicBezTo>
                    <a:pt x="12080" y="1128"/>
                    <a:pt x="10551" y="0"/>
                    <a:pt x="1055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3517184" y="2941620"/>
              <a:ext cx="142382" cy="107743"/>
            </a:xfrm>
            <a:custGeom>
              <a:avLst/>
              <a:gdLst/>
              <a:ahLst/>
              <a:cxnLst/>
              <a:rect l="l" t="t" r="r" b="b"/>
              <a:pathLst>
                <a:path w="9976" h="7549" extrusionOk="0">
                  <a:moveTo>
                    <a:pt x="3209" y="1"/>
                  </a:moveTo>
                  <a:cubicBezTo>
                    <a:pt x="3209" y="1"/>
                    <a:pt x="1" y="6241"/>
                    <a:pt x="2081" y="7369"/>
                  </a:cubicBezTo>
                  <a:cubicBezTo>
                    <a:pt x="2308" y="7493"/>
                    <a:pt x="2567" y="7548"/>
                    <a:pt x="2849" y="7548"/>
                  </a:cubicBezTo>
                  <a:cubicBezTo>
                    <a:pt x="5433" y="7548"/>
                    <a:pt x="9976" y="2883"/>
                    <a:pt x="9976" y="2883"/>
                  </a:cubicBezTo>
                  <a:lnTo>
                    <a:pt x="320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3535424" y="2782082"/>
              <a:ext cx="142382" cy="259003"/>
            </a:xfrm>
            <a:custGeom>
              <a:avLst/>
              <a:gdLst/>
              <a:ahLst/>
              <a:cxnLst/>
              <a:rect l="l" t="t" r="r" b="b"/>
              <a:pathLst>
                <a:path w="9976" h="18147" extrusionOk="0">
                  <a:moveTo>
                    <a:pt x="4913" y="1"/>
                  </a:moveTo>
                  <a:cubicBezTo>
                    <a:pt x="4913" y="1"/>
                    <a:pt x="3485" y="10577"/>
                    <a:pt x="1" y="11856"/>
                  </a:cubicBezTo>
                  <a:lnTo>
                    <a:pt x="9976" y="18146"/>
                  </a:lnTo>
                  <a:lnTo>
                    <a:pt x="9976" y="1981"/>
                  </a:lnTo>
                  <a:lnTo>
                    <a:pt x="4913"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3546871" y="2370720"/>
              <a:ext cx="668210" cy="823238"/>
            </a:xfrm>
            <a:custGeom>
              <a:avLst/>
              <a:gdLst/>
              <a:ahLst/>
              <a:cxnLst/>
              <a:rect l="l" t="t" r="r" b="b"/>
              <a:pathLst>
                <a:path w="46818" h="57680" extrusionOk="0">
                  <a:moveTo>
                    <a:pt x="40703" y="1"/>
                  </a:moveTo>
                  <a:cubicBezTo>
                    <a:pt x="35364" y="5940"/>
                    <a:pt x="35364" y="10477"/>
                    <a:pt x="35364" y="10477"/>
                  </a:cubicBezTo>
                  <a:lnTo>
                    <a:pt x="21755" y="36216"/>
                  </a:lnTo>
                  <a:lnTo>
                    <a:pt x="9174" y="30803"/>
                  </a:lnTo>
                  <a:cubicBezTo>
                    <a:pt x="5036" y="46467"/>
                    <a:pt x="1055" y="47385"/>
                    <a:pt x="179" y="47385"/>
                  </a:cubicBezTo>
                  <a:cubicBezTo>
                    <a:pt x="62" y="47385"/>
                    <a:pt x="1" y="47369"/>
                    <a:pt x="1" y="47369"/>
                  </a:cubicBezTo>
                  <a:lnTo>
                    <a:pt x="1" y="47369"/>
                  </a:lnTo>
                  <a:lnTo>
                    <a:pt x="18422" y="56191"/>
                  </a:lnTo>
                  <a:cubicBezTo>
                    <a:pt x="20545" y="57204"/>
                    <a:pt x="22776" y="57680"/>
                    <a:pt x="24966" y="57680"/>
                  </a:cubicBezTo>
                  <a:cubicBezTo>
                    <a:pt x="31127" y="57680"/>
                    <a:pt x="36975" y="53914"/>
                    <a:pt x="39249" y="47720"/>
                  </a:cubicBezTo>
                  <a:lnTo>
                    <a:pt x="46818" y="27068"/>
                  </a:lnTo>
                  <a:lnTo>
                    <a:pt x="40703"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3617349" y="2977758"/>
              <a:ext cx="191737" cy="94441"/>
            </a:xfrm>
            <a:custGeom>
              <a:avLst/>
              <a:gdLst/>
              <a:ahLst/>
              <a:cxnLst/>
              <a:rect l="l" t="t" r="r" b="b"/>
              <a:pathLst>
                <a:path w="13434" h="6617" fill="none" extrusionOk="0">
                  <a:moveTo>
                    <a:pt x="0" y="0"/>
                  </a:moveTo>
                  <a:lnTo>
                    <a:pt x="13434" y="6617"/>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3667416" y="2950569"/>
              <a:ext cx="25776" cy="25762"/>
            </a:xfrm>
            <a:custGeom>
              <a:avLst/>
              <a:gdLst/>
              <a:ahLst/>
              <a:cxnLst/>
              <a:rect l="l" t="t" r="r" b="b"/>
              <a:pathLst>
                <a:path w="1806" h="1805" extrusionOk="0">
                  <a:moveTo>
                    <a:pt x="903" y="0"/>
                  </a:moveTo>
                  <a:cubicBezTo>
                    <a:pt x="402" y="0"/>
                    <a:pt x="1" y="401"/>
                    <a:pt x="1" y="903"/>
                  </a:cubicBezTo>
                  <a:cubicBezTo>
                    <a:pt x="1" y="1404"/>
                    <a:pt x="402" y="1805"/>
                    <a:pt x="903" y="1805"/>
                  </a:cubicBezTo>
                  <a:cubicBezTo>
                    <a:pt x="1404" y="1805"/>
                    <a:pt x="1805" y="1404"/>
                    <a:pt x="1805" y="903"/>
                  </a:cubicBezTo>
                  <a:cubicBezTo>
                    <a:pt x="1805" y="401"/>
                    <a:pt x="1404" y="0"/>
                    <a:pt x="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3742547" y="2990989"/>
              <a:ext cx="25762" cy="26133"/>
            </a:xfrm>
            <a:custGeom>
              <a:avLst/>
              <a:gdLst/>
              <a:ahLst/>
              <a:cxnLst/>
              <a:rect l="l" t="t" r="r" b="b"/>
              <a:pathLst>
                <a:path w="1805" h="1831" extrusionOk="0">
                  <a:moveTo>
                    <a:pt x="902" y="0"/>
                  </a:moveTo>
                  <a:cubicBezTo>
                    <a:pt x="401" y="0"/>
                    <a:pt x="0" y="401"/>
                    <a:pt x="0" y="903"/>
                  </a:cubicBezTo>
                  <a:cubicBezTo>
                    <a:pt x="0" y="1404"/>
                    <a:pt x="401" y="1830"/>
                    <a:pt x="902" y="1830"/>
                  </a:cubicBezTo>
                  <a:cubicBezTo>
                    <a:pt x="1404" y="1830"/>
                    <a:pt x="1805" y="1404"/>
                    <a:pt x="1805" y="903"/>
                  </a:cubicBezTo>
                  <a:cubicBezTo>
                    <a:pt x="1805" y="401"/>
                    <a:pt x="1404" y="0"/>
                    <a:pt x="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3857369" y="2887613"/>
              <a:ext cx="114837" cy="51524"/>
            </a:xfrm>
            <a:custGeom>
              <a:avLst/>
              <a:gdLst/>
              <a:ahLst/>
              <a:cxnLst/>
              <a:rect l="l" t="t" r="r" b="b"/>
              <a:pathLst>
                <a:path w="8046" h="3610" fill="none" extrusionOk="0">
                  <a:moveTo>
                    <a:pt x="0" y="0"/>
                  </a:moveTo>
                  <a:lnTo>
                    <a:pt x="8045" y="3609"/>
                  </a:lnTo>
                </a:path>
              </a:pathLst>
            </a:custGeom>
            <a:noFill/>
            <a:ln w="8150" cap="flat" cmpd="sng">
              <a:solidFill>
                <a:srgbClr val="141D3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3887056" y="2882603"/>
              <a:ext cx="118419" cy="5024"/>
            </a:xfrm>
            <a:custGeom>
              <a:avLst/>
              <a:gdLst/>
              <a:ahLst/>
              <a:cxnLst/>
              <a:rect l="l" t="t" r="r" b="b"/>
              <a:pathLst>
                <a:path w="8297" h="352" fill="none" extrusionOk="0">
                  <a:moveTo>
                    <a:pt x="0" y="0"/>
                  </a:moveTo>
                  <a:lnTo>
                    <a:pt x="8296" y="351"/>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3419175" y="2737010"/>
              <a:ext cx="15400" cy="54749"/>
            </a:xfrm>
            <a:custGeom>
              <a:avLst/>
              <a:gdLst/>
              <a:ahLst/>
              <a:cxnLst/>
              <a:rect l="l" t="t" r="r" b="b"/>
              <a:pathLst>
                <a:path w="1079" h="3836" fill="none" extrusionOk="0">
                  <a:moveTo>
                    <a:pt x="1078" y="1"/>
                  </a:moveTo>
                  <a:lnTo>
                    <a:pt x="0" y="3836"/>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3430978" y="2759903"/>
              <a:ext cx="73703" cy="26490"/>
            </a:xfrm>
            <a:custGeom>
              <a:avLst/>
              <a:gdLst/>
              <a:ahLst/>
              <a:cxnLst/>
              <a:rect l="l" t="t" r="r" b="b"/>
              <a:pathLst>
                <a:path w="5164" h="1856" fill="none" extrusionOk="0">
                  <a:moveTo>
                    <a:pt x="1" y="1856"/>
                  </a:moveTo>
                  <a:cubicBezTo>
                    <a:pt x="1128" y="978"/>
                    <a:pt x="3234" y="1"/>
                    <a:pt x="5163" y="1279"/>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5513550" y="2768138"/>
              <a:ext cx="129865" cy="184586"/>
            </a:xfrm>
            <a:custGeom>
              <a:avLst/>
              <a:gdLst/>
              <a:ahLst/>
              <a:cxnLst/>
              <a:rect l="l" t="t" r="r" b="b"/>
              <a:pathLst>
                <a:path w="9099" h="12933" extrusionOk="0">
                  <a:moveTo>
                    <a:pt x="4161" y="0"/>
                  </a:moveTo>
                  <a:lnTo>
                    <a:pt x="1" y="1780"/>
                  </a:lnTo>
                  <a:cubicBezTo>
                    <a:pt x="1" y="1780"/>
                    <a:pt x="3884" y="12932"/>
                    <a:pt x="6336" y="12932"/>
                  </a:cubicBezTo>
                  <a:cubicBezTo>
                    <a:pt x="6467" y="12932"/>
                    <a:pt x="6595" y="12900"/>
                    <a:pt x="6717" y="12833"/>
                  </a:cubicBezTo>
                  <a:cubicBezTo>
                    <a:pt x="9098" y="11529"/>
                    <a:pt x="4161" y="0"/>
                    <a:pt x="4161" y="0"/>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5488873" y="2649020"/>
              <a:ext cx="341270" cy="274731"/>
            </a:xfrm>
            <a:custGeom>
              <a:avLst/>
              <a:gdLst/>
              <a:ahLst/>
              <a:cxnLst/>
              <a:rect l="l" t="t" r="r" b="b"/>
              <a:pathLst>
                <a:path w="23911" h="19249" extrusionOk="0">
                  <a:moveTo>
                    <a:pt x="13384" y="0"/>
                  </a:moveTo>
                  <a:cubicBezTo>
                    <a:pt x="13384" y="0"/>
                    <a:pt x="11855" y="1128"/>
                    <a:pt x="10652" y="2281"/>
                  </a:cubicBezTo>
                  <a:cubicBezTo>
                    <a:pt x="8522" y="4286"/>
                    <a:pt x="9123" y="6943"/>
                    <a:pt x="9123" y="6943"/>
                  </a:cubicBezTo>
                  <a:lnTo>
                    <a:pt x="0" y="10878"/>
                  </a:lnTo>
                  <a:lnTo>
                    <a:pt x="3434" y="19249"/>
                  </a:lnTo>
                  <a:lnTo>
                    <a:pt x="11755" y="12206"/>
                  </a:lnTo>
                  <a:cubicBezTo>
                    <a:pt x="13060" y="12521"/>
                    <a:pt x="14326" y="12638"/>
                    <a:pt x="15486" y="12638"/>
                  </a:cubicBezTo>
                  <a:cubicBezTo>
                    <a:pt x="18849" y="12638"/>
                    <a:pt x="21329" y="11655"/>
                    <a:pt x="21329" y="11655"/>
                  </a:cubicBezTo>
                  <a:lnTo>
                    <a:pt x="23334" y="10502"/>
                  </a:lnTo>
                  <a:lnTo>
                    <a:pt x="23008" y="9524"/>
                  </a:lnTo>
                  <a:lnTo>
                    <a:pt x="21429" y="10502"/>
                  </a:lnTo>
                  <a:lnTo>
                    <a:pt x="18622" y="10477"/>
                  </a:lnTo>
                  <a:lnTo>
                    <a:pt x="21103" y="9950"/>
                  </a:lnTo>
                  <a:lnTo>
                    <a:pt x="23334" y="8321"/>
                  </a:lnTo>
                  <a:lnTo>
                    <a:pt x="22832" y="7043"/>
                  </a:lnTo>
                  <a:lnTo>
                    <a:pt x="23910" y="6391"/>
                  </a:lnTo>
                  <a:lnTo>
                    <a:pt x="23284" y="4612"/>
                  </a:lnTo>
                  <a:lnTo>
                    <a:pt x="22682" y="4888"/>
                  </a:lnTo>
                  <a:lnTo>
                    <a:pt x="22306" y="3660"/>
                  </a:lnTo>
                  <a:lnTo>
                    <a:pt x="17168" y="5239"/>
                  </a:lnTo>
                  <a:lnTo>
                    <a:pt x="12732" y="5239"/>
                  </a:lnTo>
                  <a:lnTo>
                    <a:pt x="12682" y="2807"/>
                  </a:lnTo>
                  <a:lnTo>
                    <a:pt x="14311" y="878"/>
                  </a:lnTo>
                  <a:lnTo>
                    <a:pt x="13384"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5484934" y="2941620"/>
              <a:ext cx="142382" cy="107743"/>
            </a:xfrm>
            <a:custGeom>
              <a:avLst/>
              <a:gdLst/>
              <a:ahLst/>
              <a:cxnLst/>
              <a:rect l="l" t="t" r="r" b="b"/>
              <a:pathLst>
                <a:path w="9976" h="7549" extrusionOk="0">
                  <a:moveTo>
                    <a:pt x="6767" y="1"/>
                  </a:moveTo>
                  <a:lnTo>
                    <a:pt x="1" y="2883"/>
                  </a:lnTo>
                  <a:cubicBezTo>
                    <a:pt x="1" y="2883"/>
                    <a:pt x="4543" y="7548"/>
                    <a:pt x="7128" y="7548"/>
                  </a:cubicBezTo>
                  <a:cubicBezTo>
                    <a:pt x="7410" y="7548"/>
                    <a:pt x="7668" y="7493"/>
                    <a:pt x="7895" y="7369"/>
                  </a:cubicBezTo>
                  <a:cubicBezTo>
                    <a:pt x="9976" y="6241"/>
                    <a:pt x="6767" y="1"/>
                    <a:pt x="676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5466693" y="2782082"/>
              <a:ext cx="142739" cy="259003"/>
            </a:xfrm>
            <a:custGeom>
              <a:avLst/>
              <a:gdLst/>
              <a:ahLst/>
              <a:cxnLst/>
              <a:rect l="l" t="t" r="r" b="b"/>
              <a:pathLst>
                <a:path w="10001" h="18147" extrusionOk="0">
                  <a:moveTo>
                    <a:pt x="5063" y="1"/>
                  </a:moveTo>
                  <a:lnTo>
                    <a:pt x="0" y="1981"/>
                  </a:lnTo>
                  <a:lnTo>
                    <a:pt x="0" y="18146"/>
                  </a:lnTo>
                  <a:lnTo>
                    <a:pt x="10000" y="11856"/>
                  </a:lnTo>
                  <a:cubicBezTo>
                    <a:pt x="6517" y="10577"/>
                    <a:pt x="5063" y="1"/>
                    <a:pt x="5063" y="1"/>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4929419" y="2370720"/>
              <a:ext cx="668210" cy="823238"/>
            </a:xfrm>
            <a:custGeom>
              <a:avLst/>
              <a:gdLst/>
              <a:ahLst/>
              <a:cxnLst/>
              <a:rect l="l" t="t" r="r" b="b"/>
              <a:pathLst>
                <a:path w="46818" h="57680" extrusionOk="0">
                  <a:moveTo>
                    <a:pt x="6115" y="1"/>
                  </a:moveTo>
                  <a:lnTo>
                    <a:pt x="0" y="27068"/>
                  </a:lnTo>
                  <a:lnTo>
                    <a:pt x="7569" y="47720"/>
                  </a:lnTo>
                  <a:cubicBezTo>
                    <a:pt x="9862" y="53914"/>
                    <a:pt x="15714" y="57680"/>
                    <a:pt x="21866" y="57680"/>
                  </a:cubicBezTo>
                  <a:cubicBezTo>
                    <a:pt x="24054" y="57680"/>
                    <a:pt x="26279" y="57204"/>
                    <a:pt x="28396" y="56191"/>
                  </a:cubicBezTo>
                  <a:lnTo>
                    <a:pt x="46817" y="47369"/>
                  </a:lnTo>
                  <a:lnTo>
                    <a:pt x="46817" y="47369"/>
                  </a:lnTo>
                  <a:cubicBezTo>
                    <a:pt x="46817" y="47369"/>
                    <a:pt x="46756" y="47385"/>
                    <a:pt x="46640" y="47385"/>
                  </a:cubicBezTo>
                  <a:cubicBezTo>
                    <a:pt x="45768" y="47385"/>
                    <a:pt x="41804" y="46467"/>
                    <a:pt x="37644" y="30803"/>
                  </a:cubicBezTo>
                  <a:lnTo>
                    <a:pt x="25088" y="36216"/>
                  </a:lnTo>
                  <a:lnTo>
                    <a:pt x="11454" y="10477"/>
                  </a:lnTo>
                  <a:cubicBezTo>
                    <a:pt x="11454" y="10477"/>
                    <a:pt x="11454" y="5940"/>
                    <a:pt x="6115" y="1"/>
                  </a:cubicBez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p:nvPr/>
          </p:nvSpPr>
          <p:spPr>
            <a:xfrm>
              <a:off x="5335415" y="2977758"/>
              <a:ext cx="191737" cy="94441"/>
            </a:xfrm>
            <a:custGeom>
              <a:avLst/>
              <a:gdLst/>
              <a:ahLst/>
              <a:cxnLst/>
              <a:rect l="l" t="t" r="r" b="b"/>
              <a:pathLst>
                <a:path w="13434" h="6617" fill="none" extrusionOk="0">
                  <a:moveTo>
                    <a:pt x="13434" y="0"/>
                  </a:moveTo>
                  <a:lnTo>
                    <a:pt x="0" y="6617"/>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p:cNvSpPr/>
            <p:nvPr/>
          </p:nvSpPr>
          <p:spPr>
            <a:xfrm>
              <a:off x="5451308" y="2950569"/>
              <a:ext cx="26133" cy="25762"/>
            </a:xfrm>
            <a:custGeom>
              <a:avLst/>
              <a:gdLst/>
              <a:ahLst/>
              <a:cxnLst/>
              <a:rect l="l" t="t" r="r" b="b"/>
              <a:pathLst>
                <a:path w="1831" h="1805" extrusionOk="0">
                  <a:moveTo>
                    <a:pt x="903" y="0"/>
                  </a:moveTo>
                  <a:cubicBezTo>
                    <a:pt x="402" y="0"/>
                    <a:pt x="1" y="401"/>
                    <a:pt x="1" y="903"/>
                  </a:cubicBezTo>
                  <a:cubicBezTo>
                    <a:pt x="1" y="1404"/>
                    <a:pt x="402" y="1805"/>
                    <a:pt x="903" y="1805"/>
                  </a:cubicBezTo>
                  <a:cubicBezTo>
                    <a:pt x="1404" y="1805"/>
                    <a:pt x="1830" y="1404"/>
                    <a:pt x="1830" y="903"/>
                  </a:cubicBezTo>
                  <a:cubicBezTo>
                    <a:pt x="1830" y="401"/>
                    <a:pt x="1404" y="0"/>
                    <a:pt x="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p:cNvSpPr/>
            <p:nvPr/>
          </p:nvSpPr>
          <p:spPr>
            <a:xfrm>
              <a:off x="5376192" y="2990989"/>
              <a:ext cx="26133" cy="26133"/>
            </a:xfrm>
            <a:custGeom>
              <a:avLst/>
              <a:gdLst/>
              <a:ahLst/>
              <a:cxnLst/>
              <a:rect l="l" t="t" r="r" b="b"/>
              <a:pathLst>
                <a:path w="1831" h="1831" extrusionOk="0">
                  <a:moveTo>
                    <a:pt x="903" y="0"/>
                  </a:moveTo>
                  <a:cubicBezTo>
                    <a:pt x="402" y="0"/>
                    <a:pt x="1" y="401"/>
                    <a:pt x="1" y="903"/>
                  </a:cubicBezTo>
                  <a:cubicBezTo>
                    <a:pt x="1" y="1404"/>
                    <a:pt x="402" y="1830"/>
                    <a:pt x="903" y="1830"/>
                  </a:cubicBezTo>
                  <a:cubicBezTo>
                    <a:pt x="1404" y="1830"/>
                    <a:pt x="1830" y="1404"/>
                    <a:pt x="1830" y="903"/>
                  </a:cubicBezTo>
                  <a:cubicBezTo>
                    <a:pt x="1830" y="401"/>
                    <a:pt x="1404" y="0"/>
                    <a:pt x="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5172295" y="2887613"/>
              <a:ext cx="115193" cy="51524"/>
            </a:xfrm>
            <a:custGeom>
              <a:avLst/>
              <a:gdLst/>
              <a:ahLst/>
              <a:cxnLst/>
              <a:rect l="l" t="t" r="r" b="b"/>
              <a:pathLst>
                <a:path w="8071" h="3610" fill="none" extrusionOk="0">
                  <a:moveTo>
                    <a:pt x="8071" y="0"/>
                  </a:moveTo>
                  <a:lnTo>
                    <a:pt x="1" y="3609"/>
                  </a:lnTo>
                </a:path>
              </a:pathLst>
            </a:custGeom>
            <a:noFill/>
            <a:ln w="8150" cap="flat" cmpd="sng">
              <a:solidFill>
                <a:srgbClr val="141D3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5139025" y="2882603"/>
              <a:ext cx="118419" cy="5024"/>
            </a:xfrm>
            <a:custGeom>
              <a:avLst/>
              <a:gdLst/>
              <a:ahLst/>
              <a:cxnLst/>
              <a:rect l="l" t="t" r="r" b="b"/>
              <a:pathLst>
                <a:path w="8297" h="352" fill="none" extrusionOk="0">
                  <a:moveTo>
                    <a:pt x="8297" y="0"/>
                  </a:moveTo>
                  <a:lnTo>
                    <a:pt x="1" y="351"/>
                  </a:lnTo>
                </a:path>
              </a:pathLst>
            </a:custGeom>
            <a:noFill/>
            <a:ln w="8150"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5713508" y="2718769"/>
              <a:ext cx="99094" cy="28631"/>
            </a:xfrm>
            <a:custGeom>
              <a:avLst/>
              <a:gdLst/>
              <a:ahLst/>
              <a:cxnLst/>
              <a:rect l="l" t="t" r="r" b="b"/>
              <a:pathLst>
                <a:path w="6943" h="2006" fill="none" extrusionOk="0">
                  <a:moveTo>
                    <a:pt x="6943" y="1"/>
                  </a:moveTo>
                  <a:lnTo>
                    <a:pt x="1805" y="1855"/>
                  </a:lnTo>
                  <a:lnTo>
                    <a:pt x="1" y="2006"/>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5722100" y="2749541"/>
              <a:ext cx="92657" cy="25405"/>
            </a:xfrm>
            <a:custGeom>
              <a:avLst/>
              <a:gdLst/>
              <a:ahLst/>
              <a:cxnLst/>
              <a:rect l="l" t="t" r="r" b="b"/>
              <a:pathLst>
                <a:path w="6492" h="1780" fill="none" extrusionOk="0">
                  <a:moveTo>
                    <a:pt x="6491" y="0"/>
                  </a:moveTo>
                  <a:lnTo>
                    <a:pt x="3033" y="1504"/>
                  </a:lnTo>
                  <a:lnTo>
                    <a:pt x="0" y="1780"/>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5709940" y="2737010"/>
              <a:ext cx="15743" cy="54749"/>
            </a:xfrm>
            <a:custGeom>
              <a:avLst/>
              <a:gdLst/>
              <a:ahLst/>
              <a:cxnLst/>
              <a:rect l="l" t="t" r="r" b="b"/>
              <a:pathLst>
                <a:path w="1103" h="3836" fill="none" extrusionOk="0">
                  <a:moveTo>
                    <a:pt x="0" y="1"/>
                  </a:moveTo>
                  <a:lnTo>
                    <a:pt x="1103" y="3836"/>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5640176" y="2759903"/>
              <a:ext cx="73346" cy="26490"/>
            </a:xfrm>
            <a:custGeom>
              <a:avLst/>
              <a:gdLst/>
              <a:ahLst/>
              <a:cxnLst/>
              <a:rect l="l" t="t" r="r" b="b"/>
              <a:pathLst>
                <a:path w="5139" h="1856" fill="none" extrusionOk="0">
                  <a:moveTo>
                    <a:pt x="5139" y="1856"/>
                  </a:moveTo>
                  <a:cubicBezTo>
                    <a:pt x="4011" y="978"/>
                    <a:pt x="1906" y="1"/>
                    <a:pt x="1" y="1279"/>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3"/>
            <p:cNvSpPr/>
            <p:nvPr/>
          </p:nvSpPr>
          <p:spPr>
            <a:xfrm>
              <a:off x="4494793" y="2135709"/>
              <a:ext cx="154557" cy="176365"/>
            </a:xfrm>
            <a:custGeom>
              <a:avLst/>
              <a:gdLst/>
              <a:ahLst/>
              <a:cxnLst/>
              <a:rect l="l" t="t" r="r" b="b"/>
              <a:pathLst>
                <a:path w="10829" h="12357" extrusionOk="0">
                  <a:moveTo>
                    <a:pt x="527" y="0"/>
                  </a:moveTo>
                  <a:lnTo>
                    <a:pt x="1" y="9173"/>
                  </a:lnTo>
                  <a:lnTo>
                    <a:pt x="5415" y="12356"/>
                  </a:lnTo>
                  <a:lnTo>
                    <a:pt x="10828" y="9173"/>
                  </a:lnTo>
                  <a:lnTo>
                    <a:pt x="10302" y="0"/>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3"/>
            <p:cNvSpPr/>
            <p:nvPr/>
          </p:nvSpPr>
          <p:spPr>
            <a:xfrm>
              <a:off x="4535584" y="2288810"/>
              <a:ext cx="72975" cy="60101"/>
            </a:xfrm>
            <a:custGeom>
              <a:avLst/>
              <a:gdLst/>
              <a:ahLst/>
              <a:cxnLst/>
              <a:rect l="l" t="t" r="r" b="b"/>
              <a:pathLst>
                <a:path w="5113" h="4211" extrusionOk="0">
                  <a:moveTo>
                    <a:pt x="0" y="0"/>
                  </a:moveTo>
                  <a:lnTo>
                    <a:pt x="1253" y="4211"/>
                  </a:lnTo>
                  <a:lnTo>
                    <a:pt x="3860" y="4211"/>
                  </a:lnTo>
                  <a:lnTo>
                    <a:pt x="5113"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3"/>
            <p:cNvSpPr/>
            <p:nvPr/>
          </p:nvSpPr>
          <p:spPr>
            <a:xfrm>
              <a:off x="4430410" y="2053386"/>
              <a:ext cx="71206" cy="67880"/>
            </a:xfrm>
            <a:custGeom>
              <a:avLst/>
              <a:gdLst/>
              <a:ahLst/>
              <a:cxnLst/>
              <a:rect l="l" t="t" r="r" b="b"/>
              <a:pathLst>
                <a:path w="4989" h="4756" extrusionOk="0">
                  <a:moveTo>
                    <a:pt x="2235" y="1"/>
                  </a:moveTo>
                  <a:cubicBezTo>
                    <a:pt x="1941" y="1"/>
                    <a:pt x="1649" y="66"/>
                    <a:pt x="1379" y="204"/>
                  </a:cubicBezTo>
                  <a:cubicBezTo>
                    <a:pt x="352" y="756"/>
                    <a:pt x="1" y="2159"/>
                    <a:pt x="627" y="3362"/>
                  </a:cubicBezTo>
                  <a:cubicBezTo>
                    <a:pt x="1088" y="4228"/>
                    <a:pt x="1927" y="4755"/>
                    <a:pt x="2747" y="4755"/>
                  </a:cubicBezTo>
                  <a:cubicBezTo>
                    <a:pt x="3044" y="4755"/>
                    <a:pt x="3337" y="4686"/>
                    <a:pt x="3610" y="4540"/>
                  </a:cubicBezTo>
                  <a:cubicBezTo>
                    <a:pt x="4662" y="4014"/>
                    <a:pt x="4988" y="2610"/>
                    <a:pt x="4362" y="1407"/>
                  </a:cubicBezTo>
                  <a:cubicBezTo>
                    <a:pt x="3918" y="520"/>
                    <a:pt x="3065" y="1"/>
                    <a:pt x="22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4449007" y="2062020"/>
              <a:ext cx="41162" cy="21480"/>
            </a:xfrm>
            <a:custGeom>
              <a:avLst/>
              <a:gdLst/>
              <a:ahLst/>
              <a:cxnLst/>
              <a:rect l="l" t="t" r="r" b="b"/>
              <a:pathLst>
                <a:path w="2884" h="1505" fill="none" extrusionOk="0">
                  <a:moveTo>
                    <a:pt x="1" y="1429"/>
                  </a:moveTo>
                  <a:cubicBezTo>
                    <a:pt x="277" y="126"/>
                    <a:pt x="1705" y="0"/>
                    <a:pt x="2883" y="1504"/>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4642528" y="2053386"/>
              <a:ext cx="71206" cy="67880"/>
            </a:xfrm>
            <a:custGeom>
              <a:avLst/>
              <a:gdLst/>
              <a:ahLst/>
              <a:cxnLst/>
              <a:rect l="l" t="t" r="r" b="b"/>
              <a:pathLst>
                <a:path w="4989" h="4756" extrusionOk="0">
                  <a:moveTo>
                    <a:pt x="2754" y="1"/>
                  </a:moveTo>
                  <a:cubicBezTo>
                    <a:pt x="1924" y="1"/>
                    <a:pt x="1071" y="520"/>
                    <a:pt x="627" y="1407"/>
                  </a:cubicBezTo>
                  <a:cubicBezTo>
                    <a:pt x="1" y="2610"/>
                    <a:pt x="327" y="4014"/>
                    <a:pt x="1379" y="4540"/>
                  </a:cubicBezTo>
                  <a:cubicBezTo>
                    <a:pt x="1652" y="4686"/>
                    <a:pt x="1945" y="4755"/>
                    <a:pt x="2242" y="4755"/>
                  </a:cubicBezTo>
                  <a:cubicBezTo>
                    <a:pt x="3062" y="4755"/>
                    <a:pt x="3901" y="4228"/>
                    <a:pt x="4362" y="3362"/>
                  </a:cubicBezTo>
                  <a:cubicBezTo>
                    <a:pt x="4988" y="2159"/>
                    <a:pt x="4637" y="756"/>
                    <a:pt x="3610" y="204"/>
                  </a:cubicBezTo>
                  <a:cubicBezTo>
                    <a:pt x="3340" y="66"/>
                    <a:pt x="3048" y="1"/>
                    <a:pt x="275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4653974" y="2062020"/>
              <a:ext cx="41162" cy="21480"/>
            </a:xfrm>
            <a:custGeom>
              <a:avLst/>
              <a:gdLst/>
              <a:ahLst/>
              <a:cxnLst/>
              <a:rect l="l" t="t" r="r" b="b"/>
              <a:pathLst>
                <a:path w="2884" h="1505" fill="none" extrusionOk="0">
                  <a:moveTo>
                    <a:pt x="2883" y="1429"/>
                  </a:moveTo>
                  <a:cubicBezTo>
                    <a:pt x="2607" y="126"/>
                    <a:pt x="1179" y="0"/>
                    <a:pt x="1" y="1504"/>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4469759" y="1970448"/>
              <a:ext cx="204625" cy="216785"/>
            </a:xfrm>
            <a:custGeom>
              <a:avLst/>
              <a:gdLst/>
              <a:ahLst/>
              <a:cxnLst/>
              <a:rect l="l" t="t" r="r" b="b"/>
              <a:pathLst>
                <a:path w="14337" h="15189" extrusionOk="0">
                  <a:moveTo>
                    <a:pt x="2507" y="0"/>
                  </a:moveTo>
                  <a:cubicBezTo>
                    <a:pt x="1955" y="0"/>
                    <a:pt x="1529" y="477"/>
                    <a:pt x="1630" y="1028"/>
                  </a:cubicBezTo>
                  <a:cubicBezTo>
                    <a:pt x="1805" y="2306"/>
                    <a:pt x="1429" y="3609"/>
                    <a:pt x="577" y="4587"/>
                  </a:cubicBezTo>
                  <a:lnTo>
                    <a:pt x="1" y="5238"/>
                  </a:lnTo>
                  <a:cubicBezTo>
                    <a:pt x="402" y="13384"/>
                    <a:pt x="5164" y="15188"/>
                    <a:pt x="7169" y="15188"/>
                  </a:cubicBezTo>
                  <a:cubicBezTo>
                    <a:pt x="9174" y="15188"/>
                    <a:pt x="13935" y="13384"/>
                    <a:pt x="14336" y="5238"/>
                  </a:cubicBezTo>
                  <a:lnTo>
                    <a:pt x="13760" y="4587"/>
                  </a:lnTo>
                  <a:cubicBezTo>
                    <a:pt x="12908" y="3609"/>
                    <a:pt x="12532" y="2306"/>
                    <a:pt x="12707" y="1028"/>
                  </a:cubicBezTo>
                  <a:cubicBezTo>
                    <a:pt x="12808" y="477"/>
                    <a:pt x="12382" y="0"/>
                    <a:pt x="11830" y="0"/>
                  </a:cubicBez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4509822" y="2048790"/>
              <a:ext cx="40791" cy="12888"/>
            </a:xfrm>
            <a:custGeom>
              <a:avLst/>
              <a:gdLst/>
              <a:ahLst/>
              <a:cxnLst/>
              <a:rect l="l" t="t" r="r" b="b"/>
              <a:pathLst>
                <a:path w="2858" h="903" fill="none" extrusionOk="0">
                  <a:moveTo>
                    <a:pt x="1" y="75"/>
                  </a:moveTo>
                  <a:cubicBezTo>
                    <a:pt x="627" y="902"/>
                    <a:pt x="1981" y="877"/>
                    <a:pt x="2858" y="0"/>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4503029" y="2012295"/>
              <a:ext cx="49740" cy="10034"/>
            </a:xfrm>
            <a:custGeom>
              <a:avLst/>
              <a:gdLst/>
              <a:ahLst/>
              <a:cxnLst/>
              <a:rect l="l" t="t" r="r" b="b"/>
              <a:pathLst>
                <a:path w="3485" h="703" fill="none" extrusionOk="0">
                  <a:moveTo>
                    <a:pt x="0" y="702"/>
                  </a:moveTo>
                  <a:cubicBezTo>
                    <a:pt x="1128" y="101"/>
                    <a:pt x="2381" y="1"/>
                    <a:pt x="3484" y="702"/>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4593530" y="2048790"/>
              <a:ext cx="40791" cy="12888"/>
            </a:xfrm>
            <a:custGeom>
              <a:avLst/>
              <a:gdLst/>
              <a:ahLst/>
              <a:cxnLst/>
              <a:rect l="l" t="t" r="r" b="b"/>
              <a:pathLst>
                <a:path w="2858" h="903" fill="none" extrusionOk="0">
                  <a:moveTo>
                    <a:pt x="2857" y="75"/>
                  </a:moveTo>
                  <a:cubicBezTo>
                    <a:pt x="2231" y="902"/>
                    <a:pt x="877" y="877"/>
                    <a:pt x="0" y="0"/>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4591375" y="2012295"/>
              <a:ext cx="49740" cy="10034"/>
            </a:xfrm>
            <a:custGeom>
              <a:avLst/>
              <a:gdLst/>
              <a:ahLst/>
              <a:cxnLst/>
              <a:rect l="l" t="t" r="r" b="b"/>
              <a:pathLst>
                <a:path w="3485" h="703" fill="none" extrusionOk="0">
                  <a:moveTo>
                    <a:pt x="3485" y="702"/>
                  </a:moveTo>
                  <a:cubicBezTo>
                    <a:pt x="2357" y="101"/>
                    <a:pt x="1104" y="1"/>
                    <a:pt x="1" y="702"/>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4567412" y="2036615"/>
              <a:ext cx="19339" cy="42946"/>
            </a:xfrm>
            <a:custGeom>
              <a:avLst/>
              <a:gdLst/>
              <a:ahLst/>
              <a:cxnLst/>
              <a:rect l="l" t="t" r="r" b="b"/>
              <a:pathLst>
                <a:path w="1355" h="3009" fill="none" extrusionOk="0">
                  <a:moveTo>
                    <a:pt x="1" y="1"/>
                  </a:moveTo>
                  <a:lnTo>
                    <a:pt x="1" y="3008"/>
                  </a:lnTo>
                  <a:lnTo>
                    <a:pt x="1354" y="2733"/>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4538795" y="2093491"/>
              <a:ext cx="66553" cy="18269"/>
            </a:xfrm>
            <a:custGeom>
              <a:avLst/>
              <a:gdLst/>
              <a:ahLst/>
              <a:cxnLst/>
              <a:rect l="l" t="t" r="r" b="b"/>
              <a:pathLst>
                <a:path w="4663" h="1280" fill="none" extrusionOk="0">
                  <a:moveTo>
                    <a:pt x="1" y="1"/>
                  </a:moveTo>
                  <a:cubicBezTo>
                    <a:pt x="1" y="1"/>
                    <a:pt x="1830" y="1279"/>
                    <a:pt x="4662" y="1"/>
                  </a:cubicBez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4560618" y="2119610"/>
              <a:ext cx="22907" cy="14"/>
            </a:xfrm>
            <a:custGeom>
              <a:avLst/>
              <a:gdLst/>
              <a:ahLst/>
              <a:cxnLst/>
              <a:rect l="l" t="t" r="r" b="b"/>
              <a:pathLst>
                <a:path w="1605" h="1" fill="none" extrusionOk="0">
                  <a:moveTo>
                    <a:pt x="1" y="1"/>
                  </a:moveTo>
                  <a:lnTo>
                    <a:pt x="1605" y="1"/>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4457242" y="2243024"/>
              <a:ext cx="105888" cy="99094"/>
            </a:xfrm>
            <a:custGeom>
              <a:avLst/>
              <a:gdLst/>
              <a:ahLst/>
              <a:cxnLst/>
              <a:rect l="l" t="t" r="r" b="b"/>
              <a:pathLst>
                <a:path w="7419" h="6943" extrusionOk="0">
                  <a:moveTo>
                    <a:pt x="1454" y="0"/>
                  </a:moveTo>
                  <a:lnTo>
                    <a:pt x="0" y="2682"/>
                  </a:lnTo>
                  <a:lnTo>
                    <a:pt x="5665" y="6943"/>
                  </a:lnTo>
                  <a:lnTo>
                    <a:pt x="7419" y="3208"/>
                  </a:lnTo>
                  <a:lnTo>
                    <a:pt x="1454"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4581013" y="2243024"/>
              <a:ext cx="105888" cy="99094"/>
            </a:xfrm>
            <a:custGeom>
              <a:avLst/>
              <a:gdLst/>
              <a:ahLst/>
              <a:cxnLst/>
              <a:rect l="l" t="t" r="r" b="b"/>
              <a:pathLst>
                <a:path w="7419" h="6943" extrusionOk="0">
                  <a:moveTo>
                    <a:pt x="5965" y="0"/>
                  </a:moveTo>
                  <a:lnTo>
                    <a:pt x="0" y="3208"/>
                  </a:lnTo>
                  <a:lnTo>
                    <a:pt x="1754" y="6943"/>
                  </a:lnTo>
                  <a:lnTo>
                    <a:pt x="7419" y="2682"/>
                  </a:lnTo>
                  <a:lnTo>
                    <a:pt x="5965"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4553468" y="2348898"/>
              <a:ext cx="520118" cy="370514"/>
            </a:xfrm>
            <a:custGeom>
              <a:avLst/>
              <a:gdLst/>
              <a:ahLst/>
              <a:cxnLst/>
              <a:rect l="l" t="t" r="r" b="b"/>
              <a:pathLst>
                <a:path w="36442" h="25960" extrusionOk="0">
                  <a:moveTo>
                    <a:pt x="0" y="1"/>
                  </a:moveTo>
                  <a:cubicBezTo>
                    <a:pt x="0" y="1"/>
                    <a:pt x="201" y="7119"/>
                    <a:pt x="2281" y="10878"/>
                  </a:cubicBezTo>
                  <a:cubicBezTo>
                    <a:pt x="5990" y="17595"/>
                    <a:pt x="14136" y="16216"/>
                    <a:pt x="16216" y="19299"/>
                  </a:cubicBezTo>
                  <a:cubicBezTo>
                    <a:pt x="18031" y="21990"/>
                    <a:pt x="19962" y="25959"/>
                    <a:pt x="26988" y="25959"/>
                  </a:cubicBezTo>
                  <a:cubicBezTo>
                    <a:pt x="28013" y="25959"/>
                    <a:pt x="29145" y="25875"/>
                    <a:pt x="30401" y="25690"/>
                  </a:cubicBezTo>
                  <a:lnTo>
                    <a:pt x="36441" y="19775"/>
                  </a:lnTo>
                  <a:lnTo>
                    <a:pt x="30176" y="16868"/>
                  </a:lnTo>
                  <a:cubicBezTo>
                    <a:pt x="30176" y="16868"/>
                    <a:pt x="28975" y="17374"/>
                    <a:pt x="27428" y="17374"/>
                  </a:cubicBezTo>
                  <a:cubicBezTo>
                    <a:pt x="26052" y="17374"/>
                    <a:pt x="24404" y="16974"/>
                    <a:pt x="23083" y="15465"/>
                  </a:cubicBezTo>
                  <a:cubicBezTo>
                    <a:pt x="20401" y="12427"/>
                    <a:pt x="18079" y="11344"/>
                    <a:pt x="14499" y="11344"/>
                  </a:cubicBezTo>
                  <a:cubicBezTo>
                    <a:pt x="14299" y="11344"/>
                    <a:pt x="14094" y="11348"/>
                    <a:pt x="13885" y="11354"/>
                  </a:cubicBezTo>
                  <a:cubicBezTo>
                    <a:pt x="13781" y="11357"/>
                    <a:pt x="13676" y="11359"/>
                    <a:pt x="13569" y="11359"/>
                  </a:cubicBezTo>
                  <a:cubicBezTo>
                    <a:pt x="9588" y="11359"/>
                    <a:pt x="3388" y="9031"/>
                    <a:pt x="260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3330935" y="2718769"/>
              <a:ext cx="99094" cy="28631"/>
            </a:xfrm>
            <a:custGeom>
              <a:avLst/>
              <a:gdLst/>
              <a:ahLst/>
              <a:cxnLst/>
              <a:rect l="l" t="t" r="r" b="b"/>
              <a:pathLst>
                <a:path w="6943" h="2006" fill="none" extrusionOk="0">
                  <a:moveTo>
                    <a:pt x="0" y="1"/>
                  </a:moveTo>
                  <a:lnTo>
                    <a:pt x="5138" y="1855"/>
                  </a:lnTo>
                  <a:lnTo>
                    <a:pt x="6943" y="2006"/>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3329137" y="2749541"/>
              <a:ext cx="92300" cy="25405"/>
            </a:xfrm>
            <a:custGeom>
              <a:avLst/>
              <a:gdLst/>
              <a:ahLst/>
              <a:cxnLst/>
              <a:rect l="l" t="t" r="r" b="b"/>
              <a:pathLst>
                <a:path w="6467" h="1780" fill="none" extrusionOk="0">
                  <a:moveTo>
                    <a:pt x="1" y="0"/>
                  </a:moveTo>
                  <a:lnTo>
                    <a:pt x="3434" y="1504"/>
                  </a:lnTo>
                  <a:lnTo>
                    <a:pt x="6467" y="1780"/>
                  </a:lnTo>
                </a:path>
              </a:pathLst>
            </a:custGeom>
            <a:noFill/>
            <a:ln w="9525" cap="rnd"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117435" y="2961034"/>
            <a:ext cx="1828055" cy="738664"/>
          </a:xfrm>
          <a:prstGeom prst="rect">
            <a:avLst/>
          </a:prstGeom>
          <a:noFill/>
        </p:spPr>
        <p:txBody>
          <a:bodyPr wrap="square" rtlCol="0">
            <a:spAutoFit/>
          </a:bodyPr>
          <a:lstStyle/>
          <a:p>
            <a:r>
              <a:rPr lang="el-GR" dirty="0" smtClean="0"/>
              <a:t>Περιέγραψε το πρόβλημα που έχεις εντοπίσει</a:t>
            </a:r>
            <a:endParaRPr lang="en-US" dirty="0"/>
          </a:p>
        </p:txBody>
      </p:sp>
      <p:sp>
        <p:nvSpPr>
          <p:cNvPr id="79" name="TextBox 78"/>
          <p:cNvSpPr txBox="1"/>
          <p:nvPr/>
        </p:nvSpPr>
        <p:spPr>
          <a:xfrm>
            <a:off x="6241551" y="2858174"/>
            <a:ext cx="1828055" cy="954107"/>
          </a:xfrm>
          <a:prstGeom prst="rect">
            <a:avLst/>
          </a:prstGeom>
          <a:noFill/>
        </p:spPr>
        <p:txBody>
          <a:bodyPr wrap="square" rtlCol="0">
            <a:spAutoFit/>
          </a:bodyPr>
          <a:lstStyle/>
          <a:p>
            <a:r>
              <a:rPr lang="el-GR" dirty="0" smtClean="0"/>
              <a:t>Περιέγραψε τη λύση που δίνει  η επιχείρηση σου στο  πρόβλημα</a:t>
            </a:r>
            <a:endParaRPr lang="en-US" dirty="0"/>
          </a:p>
        </p:txBody>
      </p:sp>
    </p:spTree>
    <p:extLst>
      <p:ext uri="{BB962C8B-B14F-4D97-AF65-F5344CB8AC3E}">
        <p14:creationId xmlns:p14="http://schemas.microsoft.com/office/powerpoint/2010/main" val="418094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ΑΝΑΠΤΥΣΣΟΝΤΑΣ ΤΟ ΕΠΙΧΕΙΡΗΜΑΤΙΚΟ ΣΑΣ ΜΟΝΤΕΛΟ</a:t>
            </a:r>
            <a:endParaRPr lang="en-US" dirty="0"/>
          </a:p>
        </p:txBody>
      </p:sp>
      <p:sp>
        <p:nvSpPr>
          <p:cNvPr id="3" name="Υπότιτλος 2"/>
          <p:cNvSpPr>
            <a:spLocks noGrp="1"/>
          </p:cNvSpPr>
          <p:nvPr>
            <p:ph type="subTitle" idx="1"/>
          </p:nvPr>
        </p:nvSpPr>
        <p:spPr/>
        <p:txBody>
          <a:bodyPr/>
          <a:lstStyle/>
          <a:p>
            <a:r>
              <a:rPr lang="en-US" dirty="0" smtClean="0"/>
              <a:t>STEP 2: </a:t>
            </a:r>
            <a:endParaRPr lang="en-US" dirty="0"/>
          </a:p>
        </p:txBody>
      </p:sp>
    </p:spTree>
    <p:extLst>
      <p:ext uri="{BB962C8B-B14F-4D97-AF65-F5344CB8AC3E}">
        <p14:creationId xmlns:p14="http://schemas.microsoft.com/office/powerpoint/2010/main" val="2057360503"/>
      </p:ext>
    </p:extLst>
  </p:cSld>
  <p:clrMapOvr>
    <a:masterClrMapping/>
  </p:clrMapOvr>
</p:sld>
</file>

<file path=ppt/theme/theme1.xml><?xml version="1.0" encoding="utf-8"?>
<a:theme xmlns:a="http://schemas.openxmlformats.org/drawingml/2006/main" name="Cool Startup Business Plan by Slidesgo">
  <a:themeElements>
    <a:clrScheme name="Simple Light">
      <a:dk1>
        <a:srgbClr val="000000"/>
      </a:dk1>
      <a:lt1>
        <a:srgbClr val="FFFFFF"/>
      </a:lt1>
      <a:dk2>
        <a:srgbClr val="20DD2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929</Words>
  <Application>Microsoft Office PowerPoint</Application>
  <PresentationFormat>Προβολή στην οθόνη (16:9)</PresentationFormat>
  <Paragraphs>109</Paragraphs>
  <Slides>34</Slides>
  <Notes>21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34</vt:i4>
      </vt:variant>
    </vt:vector>
  </HeadingPairs>
  <TitlesOfParts>
    <vt:vector size="43" baseType="lpstr">
      <vt:lpstr>Staatliches</vt:lpstr>
      <vt:lpstr>Calibri</vt:lpstr>
      <vt:lpstr>Work Sans SemiBold</vt:lpstr>
      <vt:lpstr>Bebas Neue</vt:lpstr>
      <vt:lpstr>Tahoma</vt:lpstr>
      <vt:lpstr>Cairo</vt:lpstr>
      <vt:lpstr>Arial</vt:lpstr>
      <vt:lpstr>Times New Roman</vt:lpstr>
      <vt:lpstr>Cool Startup Business Plan by Slidesgo</vt:lpstr>
      <vt:lpstr>BUSINESS</vt:lpstr>
      <vt:lpstr>Παρουσίαση του PowerPoint</vt:lpstr>
      <vt:lpstr>Get Started</vt:lpstr>
      <vt:lpstr>Assessing  Your Idea</vt:lpstr>
      <vt:lpstr>Warren Buffett  Αμερικανός επενδυτής  (1930-)</vt:lpstr>
      <vt:lpstr>Παρουσίαση του PowerPoint</vt:lpstr>
      <vt:lpstr>MISSION STATEMENT</vt:lpstr>
      <vt:lpstr>PROBLEM VS. SOLUTION</vt:lpstr>
      <vt:lpstr>ΑΝΑΠΤΥΣΣΟΝΤΑΣ ΤΟ ΕΠΙΧΕΙΡΗΜΑΤΙΚΟ ΣΑΣ ΜΟΝΤΕΛΟ</vt:lpstr>
      <vt:lpstr>Learn More</vt:lpstr>
      <vt:lpstr>Παρουσίαση του PowerPoint</vt:lpstr>
      <vt:lpstr>Ενημερώσου  και ωφελήσου από  θεσμικούς φορείς υποστήριξης επιχειρήσεων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Πρόταση Αξίας</vt:lpstr>
      <vt:lpstr>Καταγράψτε και μελετήστε τους ανταγωνιστές σας</vt:lpstr>
      <vt:lpstr>THEM VS. US</vt:lpstr>
      <vt:lpstr>SALES AND</vt:lpstr>
      <vt:lpstr>MANAGEMENT</vt:lpstr>
      <vt:lpstr>OUR TEAM</vt:lpstr>
      <vt:lpstr>FINANCIAL</vt:lpstr>
      <vt:lpstr>ΔΡΑΣΗ-ΑΝΑΘΕΩΡΗΣΗ-ΔΡΑΣΗ</vt:lpstr>
      <vt:lpstr>Παρουσίαση του PowerPoint</vt:lpstr>
      <vt:lpstr>ΔΙΚΤΥΩΣΗ</vt:lpstr>
      <vt:lpstr>- Porter Gale- </vt:lpstr>
      <vt:lpstr>Παρουσίαση του PowerPoint</vt:lpstr>
      <vt:lpstr>Παρουσίαση του PowerPoint</vt:lpstr>
      <vt:lpstr>Συμμετοχή σε διαγωνισμούς </vt:lpstr>
      <vt:lpstr>Παρουσίαση του PowerPoint</vt:lpstr>
      <vt:lpstr>- Vince Lombardi-</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dc:title>
  <dc:creator>Nektaria Marava</dc:creator>
  <cp:lastModifiedBy>USER</cp:lastModifiedBy>
  <cp:revision>29</cp:revision>
  <dcterms:modified xsi:type="dcterms:W3CDTF">2023-04-27T14:06:41Z</dcterms:modified>
</cp:coreProperties>
</file>